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Montserrat"/>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f87997393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f87997393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f87997393_0_1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f87997393_0_1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f87997393_0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f87997393_0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f87997393_0_8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f87997393_0_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d9fea0004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d9fea0004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f87997393_0_8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f87997393_0_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d10331b4a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d10331b4a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e8754342844f34d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e8754342844f34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f96f539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f96f539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f7a611bd7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f7a611bd7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 Id="rId6" Type="http://schemas.openxmlformats.org/officeDocument/2006/relationships/slide" Target="/ppt/slides/sl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 Id="rId6" Type="http://schemas.openxmlformats.org/officeDocument/2006/relationships/image" Target="../media/image5.png"/><Relationship Id="rId7"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image" Target="../media/image5.png"/><Relationship Id="rId6"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 Id="rId6" Type="http://schemas.openxmlformats.org/officeDocument/2006/relationships/image" Target="../media/image5.png"/><Relationship Id="rId7"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 Id="rId6" Type="http://schemas.openxmlformats.org/officeDocument/2006/relationships/image" Target="../media/image5.png"/><Relationship Id="rId7"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1" name="Google Shape;11;p2"/>
          <p:cNvSpPr/>
          <p:nvPr/>
        </p:nvSpPr>
        <p:spPr>
          <a:xfrm rot="-5400000">
            <a:off x="5846" y="-4836"/>
            <a:ext cx="22914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 name="Google Shape;12;p2"/>
          <p:cNvPicPr preferRelativeResize="0"/>
          <p:nvPr/>
        </p:nvPicPr>
        <p:blipFill>
          <a:blip r:embed="rId2">
            <a:alphaModFix/>
          </a:blip>
          <a:stretch>
            <a:fillRect/>
          </a:stretch>
        </p:blipFill>
        <p:spPr>
          <a:xfrm>
            <a:off x="101575" y="59389"/>
            <a:ext cx="5084100" cy="5084100"/>
          </a:xfrm>
          <a:prstGeom prst="rect">
            <a:avLst/>
          </a:prstGeom>
          <a:noFill/>
          <a:ln>
            <a:noFill/>
          </a:ln>
          <a:effectLst>
            <a:reflection blurRad="0" dir="5400000" dist="38100" endA="0" endPos="30000" fadeDir="5400012" kx="0" rotWithShape="0" algn="bl" stPos="0" sy="-100000" ky="0"/>
          </a:effectLst>
        </p:spPr>
      </p:pic>
      <p:pic>
        <p:nvPicPr>
          <p:cNvPr id="13" name="Google Shape;13;p2"/>
          <p:cNvPicPr preferRelativeResize="0"/>
          <p:nvPr/>
        </p:nvPicPr>
        <p:blipFill>
          <a:blip r:embed="rId3">
            <a:alphaModFix/>
          </a:blip>
          <a:stretch>
            <a:fillRect/>
          </a:stretch>
        </p:blipFill>
        <p:spPr>
          <a:xfrm>
            <a:off x="7602777" y="3665488"/>
            <a:ext cx="1710750" cy="1627188"/>
          </a:xfrm>
          <a:prstGeom prst="rect">
            <a:avLst/>
          </a:prstGeom>
          <a:noFill/>
          <a:ln>
            <a:noFill/>
          </a:ln>
        </p:spPr>
      </p:pic>
      <p:sp>
        <p:nvSpPr>
          <p:cNvPr id="14" name="Google Shape;14;p2"/>
          <p:cNvSpPr txBox="1"/>
          <p:nvPr/>
        </p:nvSpPr>
        <p:spPr>
          <a:xfrm>
            <a:off x="4521000" y="2187000"/>
            <a:ext cx="42225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100">
                <a:solidFill>
                  <a:schemeClr val="lt1"/>
                </a:solidFill>
                <a:latin typeface="Lato"/>
                <a:ea typeface="Lato"/>
                <a:cs typeface="Lato"/>
                <a:sym typeface="Lato"/>
              </a:rPr>
              <a:t>Flemington-Raritan</a:t>
            </a:r>
            <a:endParaRPr b="1" sz="2100">
              <a:solidFill>
                <a:schemeClr val="lt1"/>
              </a:solidFill>
              <a:latin typeface="Lato"/>
              <a:ea typeface="Lato"/>
              <a:cs typeface="Lato"/>
              <a:sym typeface="Lato"/>
            </a:endParaRPr>
          </a:p>
          <a:p>
            <a:pPr indent="0" lvl="0" marL="0" rtl="0" algn="ctr">
              <a:spcBef>
                <a:spcPts val="0"/>
              </a:spcBef>
              <a:spcAft>
                <a:spcPts val="0"/>
              </a:spcAft>
              <a:buNone/>
            </a:pPr>
            <a:r>
              <a:rPr b="1" lang="en-GB" sz="2100">
                <a:solidFill>
                  <a:schemeClr val="lt1"/>
                </a:solidFill>
                <a:latin typeface="Lato"/>
                <a:ea typeface="Lato"/>
                <a:cs typeface="Lato"/>
                <a:sym typeface="Lato"/>
              </a:rPr>
              <a:t> Early Childhood Advisory Council</a:t>
            </a:r>
            <a:endParaRPr b="1" sz="2100">
              <a:solidFill>
                <a:schemeClr val="lt1"/>
              </a:solidFill>
              <a:latin typeface="Lato"/>
              <a:ea typeface="Lato"/>
              <a:cs typeface="Lato"/>
              <a:sym typeface="Lato"/>
            </a:endParaRPr>
          </a:p>
        </p:txBody>
      </p:sp>
      <p:sp>
        <p:nvSpPr>
          <p:cNvPr id="15" name="Google Shape;15;p2"/>
          <p:cNvSpPr txBox="1"/>
          <p:nvPr/>
        </p:nvSpPr>
        <p:spPr>
          <a:xfrm>
            <a:off x="5529600" y="4209838"/>
            <a:ext cx="2205300" cy="53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chemeClr val="lt1"/>
                </a:solidFill>
                <a:latin typeface="Lato"/>
                <a:ea typeface="Lato"/>
                <a:cs typeface="Lato"/>
                <a:sym typeface="Lato"/>
              </a:rPr>
              <a:t>May 7, 2024</a:t>
            </a:r>
            <a:endParaRPr sz="1300">
              <a:solidFill>
                <a:schemeClr val="lt1"/>
              </a:solidFill>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1" name="Shape 131"/>
        <p:cNvGrpSpPr/>
        <p:nvPr/>
      </p:nvGrpSpPr>
      <p:grpSpPr>
        <a:xfrm>
          <a:off x="0" y="0"/>
          <a:ext cx="0" cy="0"/>
          <a:chOff x="0" y="0"/>
          <a:chExt cx="0" cy="0"/>
        </a:xfrm>
      </p:grpSpPr>
      <p:sp>
        <p:nvSpPr>
          <p:cNvPr id="132" name="Google Shape;132;p11">
            <a:hlinkClick action="ppaction://hlinksldjump" r:id="rId2"/>
          </p:cNvPr>
          <p:cNvSpPr/>
          <p:nvPr/>
        </p:nvSpPr>
        <p:spPr>
          <a:xfrm>
            <a:off x="0" y="0"/>
            <a:ext cx="632700" cy="588600"/>
          </a:xfrm>
          <a:prstGeom prst="rect">
            <a:avLst/>
          </a:prstGeom>
          <a:solidFill>
            <a:srgbClr val="1B21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1">
            <a:hlinkClick action="ppaction://hlinksldjump" r:id="rId3"/>
          </p:cNvPr>
          <p:cNvSpPr/>
          <p:nvPr/>
        </p:nvSpPr>
        <p:spPr>
          <a:xfrm>
            <a:off x="212050" y="221751"/>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1">
            <a:hlinkClick action="ppaction://hlinksldjump" r:id="rId4"/>
          </p:cNvPr>
          <p:cNvSpPr/>
          <p:nvPr/>
        </p:nvSpPr>
        <p:spPr>
          <a:xfrm>
            <a:off x="212050" y="284225"/>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
            <a:hlinkClick action="ppaction://hlinksldjump" r:id="rId5"/>
          </p:cNvPr>
          <p:cNvSpPr/>
          <p:nvPr/>
        </p:nvSpPr>
        <p:spPr>
          <a:xfrm>
            <a:off x="212050" y="346699"/>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 name="Google Shape;136;p11"/>
          <p:cNvGrpSpPr/>
          <p:nvPr/>
        </p:nvGrpSpPr>
        <p:grpSpPr>
          <a:xfrm>
            <a:off x="4406400" y="0"/>
            <a:ext cx="4737600" cy="5143500"/>
            <a:chOff x="4406400" y="0"/>
            <a:chExt cx="4737600" cy="5143500"/>
          </a:xfrm>
        </p:grpSpPr>
        <p:sp>
          <p:nvSpPr>
            <p:cNvPr id="137" name="Google Shape;137;p1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1"/>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1"/>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1"/>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1"/>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1"/>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11"/>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6" name="Google Shape;1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7" name="Shape 157"/>
        <p:cNvGrpSpPr/>
        <p:nvPr/>
      </p:nvGrpSpPr>
      <p:grpSpPr>
        <a:xfrm>
          <a:off x="0" y="0"/>
          <a:ext cx="0" cy="0"/>
          <a:chOff x="0" y="0"/>
          <a:chExt cx="0" cy="0"/>
        </a:xfrm>
      </p:grpSpPr>
      <p:sp>
        <p:nvSpPr>
          <p:cNvPr id="158" name="Google Shape;158;p12">
            <a:hlinkClick action="ppaction://hlinksldjump" r:id="rId2"/>
          </p:cNvPr>
          <p:cNvSpPr/>
          <p:nvPr/>
        </p:nvSpPr>
        <p:spPr>
          <a:xfrm>
            <a:off x="0" y="0"/>
            <a:ext cx="632700" cy="588600"/>
          </a:xfrm>
          <a:prstGeom prst="rect">
            <a:avLst/>
          </a:prstGeom>
          <a:solidFill>
            <a:srgbClr val="1B21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2">
            <a:hlinkClick action="ppaction://hlinksldjump" r:id="rId3"/>
          </p:cNvPr>
          <p:cNvSpPr/>
          <p:nvPr/>
        </p:nvSpPr>
        <p:spPr>
          <a:xfrm>
            <a:off x="212050" y="221751"/>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2">
            <a:hlinkClick action="ppaction://hlinksldjump" r:id="rId4"/>
          </p:cNvPr>
          <p:cNvSpPr/>
          <p:nvPr/>
        </p:nvSpPr>
        <p:spPr>
          <a:xfrm>
            <a:off x="212050" y="284225"/>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2">
            <a:hlinkClick action="ppaction://hlinksldjump" r:id="rId5"/>
          </p:cNvPr>
          <p:cNvSpPr/>
          <p:nvPr/>
        </p:nvSpPr>
        <p:spPr>
          <a:xfrm>
            <a:off x="212050" y="346699"/>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 name="Google Shape;162;p12"/>
          <p:cNvGrpSpPr/>
          <p:nvPr/>
        </p:nvGrpSpPr>
        <p:grpSpPr>
          <a:xfrm>
            <a:off x="0" y="381001"/>
            <a:ext cx="1037850" cy="1016287"/>
            <a:chOff x="0" y="381001"/>
            <a:chExt cx="1037850" cy="1016287"/>
          </a:xfrm>
        </p:grpSpPr>
        <p:sp>
          <p:nvSpPr>
            <p:cNvPr id="163" name="Google Shape;163;p12"/>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2"/>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 name="Google Shape;165;p12"/>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66" name="Google Shape;166;p12"/>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67" name="Google Shape;167;p12"/>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68" name="Google Shape;16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9" name="Shape 169"/>
        <p:cNvGrpSpPr/>
        <p:nvPr/>
      </p:nvGrpSpPr>
      <p:grpSpPr>
        <a:xfrm>
          <a:off x="0" y="0"/>
          <a:ext cx="0" cy="0"/>
          <a:chOff x="0" y="0"/>
          <a:chExt cx="0" cy="0"/>
        </a:xfrm>
      </p:grpSpPr>
      <p:grpSp>
        <p:nvGrpSpPr>
          <p:cNvPr id="170" name="Google Shape;170;p13"/>
          <p:cNvGrpSpPr/>
          <p:nvPr/>
        </p:nvGrpSpPr>
        <p:grpSpPr>
          <a:xfrm>
            <a:off x="0" y="4128572"/>
            <a:ext cx="698925" cy="684657"/>
            <a:chOff x="0" y="3785672"/>
            <a:chExt cx="698925" cy="684657"/>
          </a:xfrm>
        </p:grpSpPr>
        <p:sp>
          <p:nvSpPr>
            <p:cNvPr id="171" name="Google Shape;171;p13"/>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 name="Google Shape;173;p13"/>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74" name="Google Shape;174;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75" name="Google Shape;175;p13">
            <a:hlinkClick action="ppaction://hlinksldjump" r:id="rId2"/>
          </p:cNvPr>
          <p:cNvSpPr/>
          <p:nvPr/>
        </p:nvSpPr>
        <p:spPr>
          <a:xfrm>
            <a:off x="0" y="0"/>
            <a:ext cx="632700" cy="588600"/>
          </a:xfrm>
          <a:prstGeom prst="rect">
            <a:avLst/>
          </a:prstGeom>
          <a:solidFill>
            <a:srgbClr val="1B21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a:hlinkClick action="ppaction://hlinksldjump" r:id="rId3"/>
          </p:cNvPr>
          <p:cNvSpPr/>
          <p:nvPr/>
        </p:nvSpPr>
        <p:spPr>
          <a:xfrm>
            <a:off x="212050" y="221751"/>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a:hlinkClick action="ppaction://hlinksldjump" r:id="rId4"/>
          </p:cNvPr>
          <p:cNvSpPr/>
          <p:nvPr/>
        </p:nvSpPr>
        <p:spPr>
          <a:xfrm>
            <a:off x="212050" y="284225"/>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a:hlinkClick action="ppaction://hlinksldjump" r:id="rId5"/>
          </p:cNvPr>
          <p:cNvSpPr/>
          <p:nvPr/>
        </p:nvSpPr>
        <p:spPr>
          <a:xfrm>
            <a:off x="212050" y="346699"/>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9" name="Shape 179"/>
        <p:cNvGrpSpPr/>
        <p:nvPr/>
      </p:nvGrpSpPr>
      <p:grpSpPr>
        <a:xfrm>
          <a:off x="0" y="0"/>
          <a:ext cx="0" cy="0"/>
          <a:chOff x="0" y="0"/>
          <a:chExt cx="0" cy="0"/>
        </a:xfrm>
      </p:grpSpPr>
      <p:grpSp>
        <p:nvGrpSpPr>
          <p:cNvPr id="180" name="Google Shape;180;p14"/>
          <p:cNvGrpSpPr/>
          <p:nvPr/>
        </p:nvGrpSpPr>
        <p:grpSpPr>
          <a:xfrm>
            <a:off x="4406400" y="0"/>
            <a:ext cx="4737600" cy="5143065"/>
            <a:chOff x="4406400" y="0"/>
            <a:chExt cx="4737600" cy="5143065"/>
          </a:xfrm>
        </p:grpSpPr>
        <p:sp>
          <p:nvSpPr>
            <p:cNvPr id="181" name="Google Shape;181;p14"/>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4"/>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4"/>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4"/>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4"/>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 name="Google Shape;199;p14"/>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200" name="Google Shape;200;p14"/>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01" name="Google Shape;201;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02" name="Google Shape;202;p14">
            <a:hlinkClick action="ppaction://hlinksldjump" r:id="rId2"/>
          </p:cNvPr>
          <p:cNvSpPr/>
          <p:nvPr/>
        </p:nvSpPr>
        <p:spPr>
          <a:xfrm>
            <a:off x="0" y="0"/>
            <a:ext cx="632700" cy="588600"/>
          </a:xfrm>
          <a:prstGeom prst="rect">
            <a:avLst/>
          </a:prstGeom>
          <a:solidFill>
            <a:srgbClr val="1B21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4">
            <a:hlinkClick action="ppaction://hlinksldjump" r:id="rId3"/>
          </p:cNvPr>
          <p:cNvSpPr/>
          <p:nvPr/>
        </p:nvSpPr>
        <p:spPr>
          <a:xfrm>
            <a:off x="212050" y="221751"/>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4">
            <a:hlinkClick action="ppaction://hlinksldjump" r:id="rId4"/>
          </p:cNvPr>
          <p:cNvSpPr/>
          <p:nvPr/>
        </p:nvSpPr>
        <p:spPr>
          <a:xfrm>
            <a:off x="212050" y="284225"/>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
            <a:hlinkClick action="ppaction://hlinksldjump" r:id="rId5"/>
          </p:cNvPr>
          <p:cNvSpPr/>
          <p:nvPr/>
        </p:nvSpPr>
        <p:spPr>
          <a:xfrm>
            <a:off x="212050" y="346699"/>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6" name="Shape 206"/>
        <p:cNvGrpSpPr/>
        <p:nvPr/>
      </p:nvGrpSpPr>
      <p:grpSpPr>
        <a:xfrm>
          <a:off x="0" y="0"/>
          <a:ext cx="0" cy="0"/>
          <a:chOff x="0" y="0"/>
          <a:chExt cx="0" cy="0"/>
        </a:xfrm>
      </p:grpSpPr>
      <p:sp>
        <p:nvSpPr>
          <p:cNvPr id="207" name="Google Shape;207;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_alt3">
  <p:cSld name="TITLE_AND_BODY_1">
    <p:spTree>
      <p:nvGrpSpPr>
        <p:cNvPr id="208" name="Shape 208"/>
        <p:cNvGrpSpPr/>
        <p:nvPr/>
      </p:nvGrpSpPr>
      <p:grpSpPr>
        <a:xfrm>
          <a:off x="0" y="0"/>
          <a:ext cx="0" cy="0"/>
          <a:chOff x="0" y="0"/>
          <a:chExt cx="0" cy="0"/>
        </a:xfrm>
      </p:grpSpPr>
      <p:pic>
        <p:nvPicPr>
          <p:cNvPr descr="offset_comp_343059.jpg" id="209" name="Google Shape;209;p16"/>
          <p:cNvPicPr preferRelativeResize="0"/>
          <p:nvPr/>
        </p:nvPicPr>
        <p:blipFill rotWithShape="1">
          <a:blip r:embed="rId2">
            <a:alphaModFix amt="80000"/>
          </a:blip>
          <a:srcRect b="25870" l="30474" r="30474" t="11955"/>
          <a:stretch/>
        </p:blipFill>
        <p:spPr>
          <a:xfrm rot="-5400000">
            <a:off x="113630" y="-105700"/>
            <a:ext cx="5142300" cy="5364300"/>
          </a:xfrm>
          <a:prstGeom prst="diagStripe">
            <a:avLst>
              <a:gd fmla="val 50343" name="adj"/>
            </a:avLst>
          </a:prstGeom>
          <a:noFill/>
          <a:ln>
            <a:noFill/>
          </a:ln>
        </p:spPr>
      </p:pic>
      <p:sp>
        <p:nvSpPr>
          <p:cNvPr id="210" name="Google Shape;210;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1" name="Google Shape;211;p16"/>
          <p:cNvSpPr txBox="1"/>
          <p:nvPr>
            <p:ph idx="1" type="body"/>
          </p:nvPr>
        </p:nvSpPr>
        <p:spPr>
          <a:xfrm>
            <a:off x="4018025" y="1567550"/>
            <a:ext cx="4318500" cy="1766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2"/>
              </a:buClr>
              <a:buSzPts val="1300"/>
              <a:buChar char="●"/>
              <a:defRPr>
                <a:solidFill>
                  <a:schemeClr val="dk2"/>
                </a:solidFill>
              </a:defRPr>
            </a:lvl1pPr>
            <a:lvl2pPr indent="-298450" lvl="1" marL="914400" rtl="0">
              <a:spcBef>
                <a:spcPts val="1600"/>
              </a:spcBef>
              <a:spcAft>
                <a:spcPts val="0"/>
              </a:spcAft>
              <a:buClr>
                <a:schemeClr val="dk2"/>
              </a:buClr>
              <a:buSzPts val="1100"/>
              <a:buChar char="○"/>
              <a:defRPr>
                <a:solidFill>
                  <a:schemeClr val="dk2"/>
                </a:solidFill>
              </a:defRPr>
            </a:lvl2pPr>
            <a:lvl3pPr indent="-298450" lvl="2" marL="1371600" rtl="0">
              <a:spcBef>
                <a:spcPts val="1600"/>
              </a:spcBef>
              <a:spcAft>
                <a:spcPts val="0"/>
              </a:spcAft>
              <a:buClr>
                <a:schemeClr val="dk2"/>
              </a:buClr>
              <a:buSzPts val="1100"/>
              <a:buChar char="■"/>
              <a:defRPr>
                <a:solidFill>
                  <a:schemeClr val="dk2"/>
                </a:solidFill>
              </a:defRPr>
            </a:lvl3pPr>
            <a:lvl4pPr indent="-298450" lvl="3" marL="1828800" rtl="0">
              <a:spcBef>
                <a:spcPts val="1600"/>
              </a:spcBef>
              <a:spcAft>
                <a:spcPts val="0"/>
              </a:spcAft>
              <a:buClr>
                <a:schemeClr val="dk2"/>
              </a:buClr>
              <a:buSzPts val="1100"/>
              <a:buChar char="●"/>
              <a:defRPr>
                <a:solidFill>
                  <a:schemeClr val="dk2"/>
                </a:solidFill>
              </a:defRPr>
            </a:lvl4pPr>
            <a:lvl5pPr indent="-298450" lvl="4" marL="2286000" rtl="0">
              <a:spcBef>
                <a:spcPts val="1600"/>
              </a:spcBef>
              <a:spcAft>
                <a:spcPts val="0"/>
              </a:spcAft>
              <a:buClr>
                <a:schemeClr val="dk2"/>
              </a:buClr>
              <a:buSzPts val="1100"/>
              <a:buChar char="○"/>
              <a:defRPr>
                <a:solidFill>
                  <a:schemeClr val="dk2"/>
                </a:solidFill>
              </a:defRPr>
            </a:lvl5pPr>
            <a:lvl6pPr indent="-298450" lvl="5" marL="2743200" rtl="0">
              <a:spcBef>
                <a:spcPts val="1600"/>
              </a:spcBef>
              <a:spcAft>
                <a:spcPts val="0"/>
              </a:spcAft>
              <a:buClr>
                <a:schemeClr val="dk2"/>
              </a:buClr>
              <a:buSzPts val="1100"/>
              <a:buChar char="■"/>
              <a:defRPr>
                <a:solidFill>
                  <a:schemeClr val="dk2"/>
                </a:solidFill>
              </a:defRPr>
            </a:lvl6pPr>
            <a:lvl7pPr indent="-298450" lvl="6" marL="3200400" rtl="0">
              <a:spcBef>
                <a:spcPts val="1600"/>
              </a:spcBef>
              <a:spcAft>
                <a:spcPts val="0"/>
              </a:spcAft>
              <a:buClr>
                <a:schemeClr val="dk2"/>
              </a:buClr>
              <a:buSzPts val="1100"/>
              <a:buChar char="●"/>
              <a:defRPr>
                <a:solidFill>
                  <a:schemeClr val="dk2"/>
                </a:solidFill>
              </a:defRPr>
            </a:lvl7pPr>
            <a:lvl8pPr indent="-298450" lvl="7" marL="3657600" rtl="0">
              <a:spcBef>
                <a:spcPts val="1600"/>
              </a:spcBef>
              <a:spcAft>
                <a:spcPts val="0"/>
              </a:spcAft>
              <a:buClr>
                <a:schemeClr val="dk2"/>
              </a:buClr>
              <a:buSzPts val="1100"/>
              <a:buChar char="○"/>
              <a:defRPr>
                <a:solidFill>
                  <a:schemeClr val="dk2"/>
                </a:solidFill>
              </a:defRPr>
            </a:lvl8pPr>
            <a:lvl9pPr indent="-298450" lvl="8" marL="4114800" rtl="0">
              <a:spcBef>
                <a:spcPts val="1600"/>
              </a:spcBef>
              <a:spcAft>
                <a:spcPts val="1600"/>
              </a:spcAft>
              <a:buClr>
                <a:schemeClr val="dk2"/>
              </a:buClr>
              <a:buSzPts val="1100"/>
              <a:buChar char="■"/>
              <a:defRPr>
                <a:solidFill>
                  <a:schemeClr val="dk2"/>
                </a:solidFill>
              </a:defRPr>
            </a:lvl9pPr>
          </a:lstStyle>
          <a:p/>
        </p:txBody>
      </p:sp>
      <p:sp>
        <p:nvSpPr>
          <p:cNvPr id="212" name="Google Shape;212;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13" name="Google Shape;213;p16">
            <a:hlinkClick action="ppaction://hlinksldjump" r:id="rId3"/>
          </p:cNvPr>
          <p:cNvSpPr/>
          <p:nvPr/>
        </p:nvSpPr>
        <p:spPr>
          <a:xfrm>
            <a:off x="0" y="0"/>
            <a:ext cx="632700" cy="588600"/>
          </a:xfrm>
          <a:prstGeom prst="rect">
            <a:avLst/>
          </a:prstGeom>
          <a:solidFill>
            <a:srgbClr val="1B21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6">
            <a:hlinkClick action="ppaction://hlinksldjump" r:id="rId4"/>
          </p:cNvPr>
          <p:cNvSpPr/>
          <p:nvPr/>
        </p:nvSpPr>
        <p:spPr>
          <a:xfrm>
            <a:off x="212050" y="221751"/>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6">
            <a:hlinkClick action="ppaction://hlinksldjump" r:id="rId5"/>
          </p:cNvPr>
          <p:cNvSpPr/>
          <p:nvPr/>
        </p:nvSpPr>
        <p:spPr>
          <a:xfrm>
            <a:off x="212050" y="284225"/>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6">
            <a:hlinkClick action="ppaction://hlinksldjump" r:id="rId6"/>
          </p:cNvPr>
          <p:cNvSpPr/>
          <p:nvPr/>
        </p:nvSpPr>
        <p:spPr>
          <a:xfrm>
            <a:off x="212050" y="346699"/>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7" name="Google Shape;217;p16"/>
          <p:cNvGrpSpPr/>
          <p:nvPr/>
        </p:nvGrpSpPr>
        <p:grpSpPr>
          <a:xfrm>
            <a:off x="0" y="381001"/>
            <a:ext cx="1037850" cy="1016287"/>
            <a:chOff x="0" y="381001"/>
            <a:chExt cx="1037850" cy="1016287"/>
          </a:xfrm>
        </p:grpSpPr>
        <p:sp>
          <p:nvSpPr>
            <p:cNvPr id="218" name="Google Shape;218;p1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6" name="Shape 16"/>
        <p:cNvGrpSpPr/>
        <p:nvPr/>
      </p:nvGrpSpPr>
      <p:grpSpPr>
        <a:xfrm>
          <a:off x="0" y="0"/>
          <a:ext cx="0" cy="0"/>
          <a:chOff x="0" y="0"/>
          <a:chExt cx="0" cy="0"/>
        </a:xfrm>
      </p:grpSpPr>
      <p:sp>
        <p:nvSpPr>
          <p:cNvPr id="17" name="Google Shape;17;p3"/>
          <p:cNvSpPr txBox="1"/>
          <p:nvPr/>
        </p:nvSpPr>
        <p:spPr>
          <a:xfrm>
            <a:off x="2406500" y="321000"/>
            <a:ext cx="37359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500">
                <a:solidFill>
                  <a:schemeClr val="lt1"/>
                </a:solidFill>
                <a:latin typeface="Lato"/>
                <a:ea typeface="Lato"/>
                <a:cs typeface="Lato"/>
                <a:sym typeface="Lato"/>
              </a:rPr>
              <a:t>Title</a:t>
            </a:r>
            <a:endParaRPr sz="3500">
              <a:solidFill>
                <a:schemeClr val="lt1"/>
              </a:solidFill>
              <a:latin typeface="Lato"/>
              <a:ea typeface="Lato"/>
              <a:cs typeface="Lato"/>
              <a:sym typeface="Lato"/>
            </a:endParaRPr>
          </a:p>
        </p:txBody>
      </p:sp>
      <p:pic>
        <p:nvPicPr>
          <p:cNvPr id="18" name="Google Shape;18;p3"/>
          <p:cNvPicPr preferRelativeResize="0"/>
          <p:nvPr/>
        </p:nvPicPr>
        <p:blipFill rotWithShape="1">
          <a:blip r:embed="rId2">
            <a:alphaModFix/>
          </a:blip>
          <a:srcRect b="0" l="0" r="7680" t="0"/>
          <a:stretch/>
        </p:blipFill>
        <p:spPr>
          <a:xfrm>
            <a:off x="0" y="3973617"/>
            <a:ext cx="1080000" cy="1169874"/>
          </a:xfrm>
          <a:prstGeom prst="rect">
            <a:avLst/>
          </a:prstGeom>
          <a:noFill/>
          <a:ln>
            <a:noFill/>
          </a:ln>
          <a:effectLst>
            <a:reflection blurRad="0" dir="5400000" dist="38100" endA="0" endPos="30000" fadeDir="5400012" kx="0" rotWithShape="0" algn="bl" stPos="0" sy="-100000" ky="0"/>
          </a:effectLst>
        </p:spPr>
      </p:pic>
      <p:pic>
        <p:nvPicPr>
          <p:cNvPr id="19" name="Google Shape;19;p3"/>
          <p:cNvPicPr preferRelativeResize="0"/>
          <p:nvPr/>
        </p:nvPicPr>
        <p:blipFill>
          <a:blip r:embed="rId3">
            <a:alphaModFix/>
          </a:blip>
          <a:stretch>
            <a:fillRect/>
          </a:stretch>
        </p:blipFill>
        <p:spPr>
          <a:xfrm>
            <a:off x="8030851" y="4048475"/>
            <a:ext cx="1080000" cy="1020175"/>
          </a:xfrm>
          <a:prstGeom prst="rect">
            <a:avLst/>
          </a:prstGeom>
          <a:noFill/>
          <a:ln>
            <a:noFill/>
          </a:ln>
        </p:spPr>
      </p:pic>
      <p:sp>
        <p:nvSpPr>
          <p:cNvPr id="20" name="Google Shape;20;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grpSp>
        <p:nvGrpSpPr>
          <p:cNvPr id="22" name="Google Shape;22;p4"/>
          <p:cNvGrpSpPr/>
          <p:nvPr/>
        </p:nvGrpSpPr>
        <p:grpSpPr>
          <a:xfrm>
            <a:off x="4406400" y="0"/>
            <a:ext cx="4737600" cy="5143065"/>
            <a:chOff x="4406400" y="0"/>
            <a:chExt cx="4737600" cy="5143065"/>
          </a:xfrm>
        </p:grpSpPr>
        <p:sp>
          <p:nvSpPr>
            <p:cNvPr id="23" name="Google Shape;23;p4"/>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 name="Google Shape;41;p4"/>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2" name="Google Shape;4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43" name="Google Shape;43;p4">
            <a:hlinkClick action="ppaction://hlinksldjump" r:id="rId2"/>
          </p:cNvPr>
          <p:cNvSpPr/>
          <p:nvPr/>
        </p:nvSpPr>
        <p:spPr>
          <a:xfrm>
            <a:off x="0" y="0"/>
            <a:ext cx="632700" cy="588600"/>
          </a:xfrm>
          <a:prstGeom prst="rect">
            <a:avLst/>
          </a:prstGeom>
          <a:solidFill>
            <a:srgbClr val="1B21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a:hlinkClick action="ppaction://hlinksldjump" r:id="rId3"/>
          </p:cNvPr>
          <p:cNvSpPr/>
          <p:nvPr/>
        </p:nvSpPr>
        <p:spPr>
          <a:xfrm>
            <a:off x="212050" y="221751"/>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a:hlinkClick action="ppaction://hlinksldjump" r:id="rId4"/>
          </p:cNvPr>
          <p:cNvSpPr/>
          <p:nvPr/>
        </p:nvSpPr>
        <p:spPr>
          <a:xfrm>
            <a:off x="212050" y="284225"/>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a:hlinkClick action="ppaction://hlinksldjump" r:id="rId5"/>
          </p:cNvPr>
          <p:cNvSpPr/>
          <p:nvPr/>
        </p:nvSpPr>
        <p:spPr>
          <a:xfrm>
            <a:off x="212050" y="346699"/>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 name="Google Shape;47;p4"/>
          <p:cNvPicPr preferRelativeResize="0"/>
          <p:nvPr/>
        </p:nvPicPr>
        <p:blipFill rotWithShape="1">
          <a:blip r:embed="rId6">
            <a:alphaModFix/>
          </a:blip>
          <a:srcRect b="0" l="0" r="7680" t="0"/>
          <a:stretch/>
        </p:blipFill>
        <p:spPr>
          <a:xfrm>
            <a:off x="0" y="3973617"/>
            <a:ext cx="1080000" cy="1169874"/>
          </a:xfrm>
          <a:prstGeom prst="rect">
            <a:avLst/>
          </a:prstGeom>
          <a:noFill/>
          <a:ln>
            <a:noFill/>
          </a:ln>
          <a:effectLst>
            <a:reflection blurRad="0" dir="5400000" dist="38100" endA="0" endPos="30000" fadeDir="5400012" kx="0" rotWithShape="0" algn="bl" stPos="0" sy="-100000" ky="0"/>
          </a:effectLst>
        </p:spPr>
      </p:pic>
      <p:pic>
        <p:nvPicPr>
          <p:cNvPr id="48" name="Google Shape;48;p4"/>
          <p:cNvPicPr preferRelativeResize="0"/>
          <p:nvPr/>
        </p:nvPicPr>
        <p:blipFill>
          <a:blip r:embed="rId7">
            <a:alphaModFix/>
          </a:blip>
          <a:stretch>
            <a:fillRect/>
          </a:stretch>
        </p:blipFill>
        <p:spPr>
          <a:xfrm>
            <a:off x="8030851" y="4048475"/>
            <a:ext cx="1080000" cy="10201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C">
  <p:cSld name="SECTION_HEADER_1">
    <p:spTree>
      <p:nvGrpSpPr>
        <p:cNvPr id="49" name="Shape 49"/>
        <p:cNvGrpSpPr/>
        <p:nvPr/>
      </p:nvGrpSpPr>
      <p:grpSpPr>
        <a:xfrm>
          <a:off x="0" y="0"/>
          <a:ext cx="0" cy="0"/>
          <a:chOff x="0" y="0"/>
          <a:chExt cx="0" cy="0"/>
        </a:xfrm>
      </p:grpSpPr>
      <p:grpSp>
        <p:nvGrpSpPr>
          <p:cNvPr id="50" name="Google Shape;50;p5"/>
          <p:cNvGrpSpPr/>
          <p:nvPr/>
        </p:nvGrpSpPr>
        <p:grpSpPr>
          <a:xfrm>
            <a:off x="4406400" y="0"/>
            <a:ext cx="4737600" cy="5143065"/>
            <a:chOff x="4406400" y="0"/>
            <a:chExt cx="4737600" cy="5143065"/>
          </a:xfrm>
        </p:grpSpPr>
        <p:sp>
          <p:nvSpPr>
            <p:cNvPr id="51" name="Google Shape;51;p5"/>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 name="Google Shape;6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0" name="Google Shape;70;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6">
            <a:hlinkClick action="ppaction://hlinksldjump" r:id="rId2"/>
          </p:cNvPr>
          <p:cNvSpPr/>
          <p:nvPr/>
        </p:nvSpPr>
        <p:spPr>
          <a:xfrm>
            <a:off x="212050" y="221751"/>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a:hlinkClick action="ppaction://hlinksldjump" r:id="rId3"/>
          </p:cNvPr>
          <p:cNvSpPr/>
          <p:nvPr/>
        </p:nvSpPr>
        <p:spPr>
          <a:xfrm>
            <a:off x="212050" y="284225"/>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a:hlinkClick action="ppaction://hlinksldjump" r:id="rId4"/>
          </p:cNvPr>
          <p:cNvSpPr/>
          <p:nvPr/>
        </p:nvSpPr>
        <p:spPr>
          <a:xfrm>
            <a:off x="212050" y="346699"/>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 name="Google Shape;75;p6"/>
          <p:cNvGrpSpPr/>
          <p:nvPr/>
        </p:nvGrpSpPr>
        <p:grpSpPr>
          <a:xfrm>
            <a:off x="0" y="381001"/>
            <a:ext cx="1037850" cy="1016287"/>
            <a:chOff x="0" y="381001"/>
            <a:chExt cx="1037850" cy="1016287"/>
          </a:xfrm>
        </p:grpSpPr>
        <p:sp>
          <p:nvSpPr>
            <p:cNvPr id="76" name="Google Shape;76;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9" name="Google Shape;7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80" name="Google Shape;80;p6"/>
          <p:cNvPicPr preferRelativeResize="0"/>
          <p:nvPr/>
        </p:nvPicPr>
        <p:blipFill rotWithShape="1">
          <a:blip r:embed="rId5">
            <a:alphaModFix/>
          </a:blip>
          <a:srcRect b="0" l="0" r="7680" t="0"/>
          <a:stretch/>
        </p:blipFill>
        <p:spPr>
          <a:xfrm>
            <a:off x="0" y="3973617"/>
            <a:ext cx="1080000" cy="1169874"/>
          </a:xfrm>
          <a:prstGeom prst="rect">
            <a:avLst/>
          </a:prstGeom>
          <a:noFill/>
          <a:ln>
            <a:noFill/>
          </a:ln>
          <a:effectLst>
            <a:reflection blurRad="0" dir="5400000" dist="38100" endA="0" endPos="30000" fadeDir="5400012" kx="0" rotWithShape="0" algn="bl" stPos="0" sy="-100000" ky="0"/>
          </a:effectLst>
        </p:spPr>
      </p:pic>
      <p:pic>
        <p:nvPicPr>
          <p:cNvPr id="81" name="Google Shape;81;p6"/>
          <p:cNvPicPr preferRelativeResize="0"/>
          <p:nvPr/>
        </p:nvPicPr>
        <p:blipFill>
          <a:blip r:embed="rId6">
            <a:alphaModFix/>
          </a:blip>
          <a:stretch>
            <a:fillRect/>
          </a:stretch>
        </p:blipFill>
        <p:spPr>
          <a:xfrm>
            <a:off x="8030851" y="4048475"/>
            <a:ext cx="1080000" cy="10201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_alt1">
  <p:cSld name="TITLE_AND_BODY_2">
    <p:spTree>
      <p:nvGrpSpPr>
        <p:cNvPr id="82" name="Shape 82"/>
        <p:cNvGrpSpPr/>
        <p:nvPr/>
      </p:nvGrpSpPr>
      <p:grpSpPr>
        <a:xfrm>
          <a:off x="0" y="0"/>
          <a:ext cx="0" cy="0"/>
          <a:chOff x="0" y="0"/>
          <a:chExt cx="0" cy="0"/>
        </a:xfrm>
      </p:grpSpPr>
      <p:sp>
        <p:nvSpPr>
          <p:cNvPr id="83" name="Google Shape;83;p7"/>
          <p:cNvSpPr txBox="1"/>
          <p:nvPr>
            <p:ph type="title"/>
          </p:nvPr>
        </p:nvSpPr>
        <p:spPr>
          <a:xfrm>
            <a:off x="361071" y="1924852"/>
            <a:ext cx="2304900" cy="17973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4" name="Google Shape;84;p7"/>
          <p:cNvSpPr/>
          <p:nvPr/>
        </p:nvSpPr>
        <p:spPr>
          <a:xfrm>
            <a:off x="4564200" y="0"/>
            <a:ext cx="45798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a:hlinkClick action="ppaction://hlinksldjump" r:id="rId2"/>
          </p:cNvPr>
          <p:cNvSpPr/>
          <p:nvPr/>
        </p:nvSpPr>
        <p:spPr>
          <a:xfrm>
            <a:off x="0" y="0"/>
            <a:ext cx="632700" cy="588600"/>
          </a:xfrm>
          <a:prstGeom prst="rect">
            <a:avLst/>
          </a:prstGeom>
          <a:solidFill>
            <a:srgbClr val="1B21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a:hlinkClick action="ppaction://hlinksldjump" r:id="rId3"/>
          </p:cNvPr>
          <p:cNvSpPr/>
          <p:nvPr/>
        </p:nvSpPr>
        <p:spPr>
          <a:xfrm>
            <a:off x="212050" y="221751"/>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a:hlinkClick action="ppaction://hlinksldjump" r:id="rId4"/>
          </p:cNvPr>
          <p:cNvSpPr/>
          <p:nvPr/>
        </p:nvSpPr>
        <p:spPr>
          <a:xfrm>
            <a:off x="212050" y="284225"/>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a:hlinkClick action="ppaction://hlinksldjump" r:id="rId5"/>
          </p:cNvPr>
          <p:cNvSpPr/>
          <p:nvPr/>
        </p:nvSpPr>
        <p:spPr>
          <a:xfrm>
            <a:off x="212050" y="346699"/>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 name="Google Shape;89;p7"/>
          <p:cNvGrpSpPr/>
          <p:nvPr/>
        </p:nvGrpSpPr>
        <p:grpSpPr>
          <a:xfrm>
            <a:off x="0" y="381001"/>
            <a:ext cx="1037850" cy="1016287"/>
            <a:chOff x="0" y="381001"/>
            <a:chExt cx="1037850" cy="1016287"/>
          </a:xfrm>
        </p:grpSpPr>
        <p:sp>
          <p:nvSpPr>
            <p:cNvPr id="90" name="Google Shape;90;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 name="Google Shape;92;p7"/>
          <p:cNvSpPr txBox="1"/>
          <p:nvPr>
            <p:ph idx="2" type="title"/>
          </p:nvPr>
        </p:nvSpPr>
        <p:spPr>
          <a:xfrm>
            <a:off x="1297500" y="459490"/>
            <a:ext cx="3005700" cy="5109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93" name="Google Shape;9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94" name="Google Shape;94;p7"/>
          <p:cNvPicPr preferRelativeResize="0"/>
          <p:nvPr/>
        </p:nvPicPr>
        <p:blipFill rotWithShape="1">
          <a:blip r:embed="rId6">
            <a:alphaModFix/>
          </a:blip>
          <a:srcRect b="0" l="0" r="7680" t="0"/>
          <a:stretch/>
        </p:blipFill>
        <p:spPr>
          <a:xfrm>
            <a:off x="0" y="3973617"/>
            <a:ext cx="1080000" cy="1169874"/>
          </a:xfrm>
          <a:prstGeom prst="rect">
            <a:avLst/>
          </a:prstGeom>
          <a:noFill/>
          <a:ln>
            <a:noFill/>
          </a:ln>
          <a:effectLst>
            <a:reflection blurRad="0" dir="5400000" dist="38100" endA="0" endPos="30000" fadeDir="5400012" kx="0" rotWithShape="0" algn="bl" stPos="0" sy="-100000" ky="0"/>
          </a:effectLst>
        </p:spPr>
      </p:pic>
      <p:pic>
        <p:nvPicPr>
          <p:cNvPr id="95" name="Google Shape;95;p7"/>
          <p:cNvPicPr preferRelativeResize="0"/>
          <p:nvPr/>
        </p:nvPicPr>
        <p:blipFill>
          <a:blip r:embed="rId7">
            <a:alphaModFix/>
          </a:blip>
          <a:stretch>
            <a:fillRect/>
          </a:stretch>
        </p:blipFill>
        <p:spPr>
          <a:xfrm>
            <a:off x="8030851" y="4048475"/>
            <a:ext cx="1080000" cy="10201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_alt2">
  <p:cSld name="TITLE_AND_BODY_2_1">
    <p:spTree>
      <p:nvGrpSpPr>
        <p:cNvPr id="96" name="Shape 96"/>
        <p:cNvGrpSpPr/>
        <p:nvPr/>
      </p:nvGrpSpPr>
      <p:grpSpPr>
        <a:xfrm>
          <a:off x="0" y="0"/>
          <a:ext cx="0" cy="0"/>
          <a:chOff x="0" y="0"/>
          <a:chExt cx="0" cy="0"/>
        </a:xfrm>
      </p:grpSpPr>
      <p:sp>
        <p:nvSpPr>
          <p:cNvPr id="97" name="Google Shape;97;p8"/>
          <p:cNvSpPr txBox="1"/>
          <p:nvPr>
            <p:ph type="title"/>
          </p:nvPr>
        </p:nvSpPr>
        <p:spPr>
          <a:xfrm>
            <a:off x="702850" y="1708619"/>
            <a:ext cx="3333300" cy="14709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98" name="Google Shape;98;p8"/>
          <p:cNvSpPr/>
          <p:nvPr/>
        </p:nvSpPr>
        <p:spPr>
          <a:xfrm>
            <a:off x="0" y="3486600"/>
            <a:ext cx="9144000" cy="165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8">
            <a:hlinkClick action="ppaction://hlinksldjump" r:id="rId2"/>
          </p:cNvPr>
          <p:cNvSpPr/>
          <p:nvPr/>
        </p:nvSpPr>
        <p:spPr>
          <a:xfrm>
            <a:off x="0" y="0"/>
            <a:ext cx="632700" cy="588600"/>
          </a:xfrm>
          <a:prstGeom prst="rect">
            <a:avLst/>
          </a:prstGeom>
          <a:solidFill>
            <a:srgbClr val="1B21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8">
            <a:hlinkClick action="ppaction://hlinksldjump" r:id="rId3"/>
          </p:cNvPr>
          <p:cNvSpPr/>
          <p:nvPr/>
        </p:nvSpPr>
        <p:spPr>
          <a:xfrm>
            <a:off x="212050" y="221751"/>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8">
            <a:hlinkClick action="ppaction://hlinksldjump" r:id="rId4"/>
          </p:cNvPr>
          <p:cNvSpPr/>
          <p:nvPr/>
        </p:nvSpPr>
        <p:spPr>
          <a:xfrm>
            <a:off x="212050" y="284225"/>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8">
            <a:hlinkClick action="ppaction://hlinksldjump" r:id="rId5"/>
          </p:cNvPr>
          <p:cNvSpPr/>
          <p:nvPr/>
        </p:nvSpPr>
        <p:spPr>
          <a:xfrm>
            <a:off x="212050" y="346699"/>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 name="Google Shape;103;p8"/>
          <p:cNvGrpSpPr/>
          <p:nvPr/>
        </p:nvGrpSpPr>
        <p:grpSpPr>
          <a:xfrm>
            <a:off x="0" y="381001"/>
            <a:ext cx="1037850" cy="1016287"/>
            <a:chOff x="0" y="381001"/>
            <a:chExt cx="1037850" cy="1016287"/>
          </a:xfrm>
        </p:grpSpPr>
        <p:sp>
          <p:nvSpPr>
            <p:cNvPr id="104" name="Google Shape;104;p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8"/>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 name="Google Shape;106;p8"/>
          <p:cNvSpPr txBox="1"/>
          <p:nvPr>
            <p:ph idx="2" type="title"/>
          </p:nvPr>
        </p:nvSpPr>
        <p:spPr>
          <a:xfrm>
            <a:off x="1297500" y="459490"/>
            <a:ext cx="3005700" cy="5109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107" name="Google Shape;10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08" name="Google Shape;108;p8"/>
          <p:cNvPicPr preferRelativeResize="0"/>
          <p:nvPr/>
        </p:nvPicPr>
        <p:blipFill rotWithShape="1">
          <a:blip r:embed="rId6">
            <a:alphaModFix/>
          </a:blip>
          <a:srcRect b="0" l="0" r="7680" t="0"/>
          <a:stretch/>
        </p:blipFill>
        <p:spPr>
          <a:xfrm>
            <a:off x="0" y="3973617"/>
            <a:ext cx="1080000" cy="1169874"/>
          </a:xfrm>
          <a:prstGeom prst="rect">
            <a:avLst/>
          </a:prstGeom>
          <a:noFill/>
          <a:ln>
            <a:noFill/>
          </a:ln>
          <a:effectLst>
            <a:reflection blurRad="0" dir="5400000" dist="38100" endA="0" endPos="30000" fadeDir="5400012" kx="0" rotWithShape="0" algn="bl" stPos="0" sy="-100000" ky="0"/>
          </a:effectLst>
        </p:spPr>
      </p:pic>
      <p:pic>
        <p:nvPicPr>
          <p:cNvPr id="109" name="Google Shape;109;p8"/>
          <p:cNvPicPr preferRelativeResize="0"/>
          <p:nvPr/>
        </p:nvPicPr>
        <p:blipFill>
          <a:blip r:embed="rId7">
            <a:alphaModFix/>
          </a:blip>
          <a:stretch>
            <a:fillRect/>
          </a:stretch>
        </p:blipFill>
        <p:spPr>
          <a:xfrm>
            <a:off x="8030851" y="4048475"/>
            <a:ext cx="1080000" cy="10201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 name="Shape 110"/>
        <p:cNvGrpSpPr/>
        <p:nvPr/>
      </p:nvGrpSpPr>
      <p:grpSpPr>
        <a:xfrm>
          <a:off x="0" y="0"/>
          <a:ext cx="0" cy="0"/>
          <a:chOff x="0" y="0"/>
          <a:chExt cx="0" cy="0"/>
        </a:xfrm>
      </p:grpSpPr>
      <p:sp>
        <p:nvSpPr>
          <p:cNvPr id="111" name="Google Shape;111;p9">
            <a:hlinkClick action="ppaction://hlinksldjump" r:id="rId2"/>
          </p:cNvPr>
          <p:cNvSpPr/>
          <p:nvPr/>
        </p:nvSpPr>
        <p:spPr>
          <a:xfrm>
            <a:off x="0" y="0"/>
            <a:ext cx="632700" cy="588600"/>
          </a:xfrm>
          <a:prstGeom prst="rect">
            <a:avLst/>
          </a:prstGeom>
          <a:solidFill>
            <a:srgbClr val="1B21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9">
            <a:hlinkClick action="ppaction://hlinksldjump" r:id="rId3"/>
          </p:cNvPr>
          <p:cNvSpPr/>
          <p:nvPr/>
        </p:nvSpPr>
        <p:spPr>
          <a:xfrm>
            <a:off x="212050" y="221751"/>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9">
            <a:hlinkClick action="ppaction://hlinksldjump" r:id="rId4"/>
          </p:cNvPr>
          <p:cNvSpPr/>
          <p:nvPr/>
        </p:nvSpPr>
        <p:spPr>
          <a:xfrm>
            <a:off x="212050" y="284225"/>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9">
            <a:hlinkClick action="ppaction://hlinksldjump" r:id="rId5"/>
          </p:cNvPr>
          <p:cNvSpPr/>
          <p:nvPr/>
        </p:nvSpPr>
        <p:spPr>
          <a:xfrm>
            <a:off x="212050" y="346699"/>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 name="Google Shape;115;p9"/>
          <p:cNvGrpSpPr/>
          <p:nvPr/>
        </p:nvGrpSpPr>
        <p:grpSpPr>
          <a:xfrm>
            <a:off x="0" y="381001"/>
            <a:ext cx="1037850" cy="1016287"/>
            <a:chOff x="0" y="381001"/>
            <a:chExt cx="1037850" cy="1016287"/>
          </a:xfrm>
        </p:grpSpPr>
        <p:sp>
          <p:nvSpPr>
            <p:cNvPr id="116" name="Google Shape;116;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 name="Google Shape;118;p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19" name="Google Shape;11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0" name="Shape 120"/>
        <p:cNvGrpSpPr/>
        <p:nvPr/>
      </p:nvGrpSpPr>
      <p:grpSpPr>
        <a:xfrm>
          <a:off x="0" y="0"/>
          <a:ext cx="0" cy="0"/>
          <a:chOff x="0" y="0"/>
          <a:chExt cx="0" cy="0"/>
        </a:xfrm>
      </p:grpSpPr>
      <p:sp>
        <p:nvSpPr>
          <p:cNvPr id="121" name="Google Shape;121;p10">
            <a:hlinkClick action="ppaction://hlinksldjump" r:id="rId2"/>
          </p:cNvPr>
          <p:cNvSpPr/>
          <p:nvPr/>
        </p:nvSpPr>
        <p:spPr>
          <a:xfrm>
            <a:off x="0" y="0"/>
            <a:ext cx="632700" cy="588600"/>
          </a:xfrm>
          <a:prstGeom prst="rect">
            <a:avLst/>
          </a:prstGeom>
          <a:solidFill>
            <a:srgbClr val="1B21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0">
            <a:hlinkClick action="ppaction://hlinksldjump" r:id="rId3"/>
          </p:cNvPr>
          <p:cNvSpPr/>
          <p:nvPr/>
        </p:nvSpPr>
        <p:spPr>
          <a:xfrm>
            <a:off x="212050" y="221751"/>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0">
            <a:hlinkClick action="ppaction://hlinksldjump" r:id="rId4"/>
          </p:cNvPr>
          <p:cNvSpPr/>
          <p:nvPr/>
        </p:nvSpPr>
        <p:spPr>
          <a:xfrm>
            <a:off x="212050" y="284225"/>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0">
            <a:hlinkClick action="ppaction://hlinksldjump" r:id="rId5"/>
          </p:cNvPr>
          <p:cNvSpPr/>
          <p:nvPr/>
        </p:nvSpPr>
        <p:spPr>
          <a:xfrm>
            <a:off x="212050" y="346699"/>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10"/>
          <p:cNvGrpSpPr/>
          <p:nvPr/>
        </p:nvGrpSpPr>
        <p:grpSpPr>
          <a:xfrm>
            <a:off x="0" y="381001"/>
            <a:ext cx="1037850" cy="1016287"/>
            <a:chOff x="0" y="381001"/>
            <a:chExt cx="1037850" cy="1016287"/>
          </a:xfrm>
        </p:grpSpPr>
        <p:sp>
          <p:nvSpPr>
            <p:cNvPr id="126" name="Google Shape;126;p1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0"/>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 name="Google Shape;128;p10"/>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29" name="Google Shape;129;p10"/>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0" name="Google Shape;13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mc:Choice Requires="p14">
      <p:transition spd="med">
        <p14:prism dir="l"/>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www.nj.gov/education/earlychildhood/preschool/docs/highqualitypreschool6A13A.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frsd.k12.nj.us/Page/10490" TargetMode="External"/><Relationship Id="rId4" Type="http://schemas.openxmlformats.org/officeDocument/2006/relationships/hyperlink" Target="https://www.frsd.k12.nj.us/Page/13446" TargetMode="External"/><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15.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6.jpg"/><Relationship Id="rId8" Type="http://schemas.openxmlformats.org/officeDocument/2006/relationships/hyperlink" Target="https://www.frsd.k12.nj.us/cms/lib/NJ01001104/Centricity/Domain/1619/English.Tools-Preschool-Parent_Brochure_PreK.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3" name="Shape 223"/>
        <p:cNvGrpSpPr/>
        <p:nvPr/>
      </p:nvGrpSpPr>
      <p:grpSpPr>
        <a:xfrm>
          <a:off x="0" y="0"/>
          <a:ext cx="0" cy="0"/>
          <a:chOff x="0" y="0"/>
          <a:chExt cx="0" cy="0"/>
        </a:xfrm>
      </p:grpSpPr>
      <p:sp>
        <p:nvSpPr>
          <p:cNvPr id="224" name="Google Shape;224;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2500">
        <p:pu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6"/>
          <p:cNvSpPr txBox="1"/>
          <p:nvPr>
            <p:ph type="title"/>
          </p:nvPr>
        </p:nvSpPr>
        <p:spPr>
          <a:xfrm>
            <a:off x="1010500" y="798775"/>
            <a:ext cx="7531800" cy="381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a:p>
            <a:pPr indent="0" lvl="0" marL="0" rtl="0" algn="l">
              <a:spcBef>
                <a:spcPts val="0"/>
              </a:spcBef>
              <a:spcAft>
                <a:spcPts val="0"/>
              </a:spcAft>
              <a:buNone/>
            </a:pPr>
            <a:r>
              <a:rPr b="1" lang="en-GB"/>
              <a:t>Thank you!</a:t>
            </a:r>
            <a:endParaRPr b="1"/>
          </a:p>
          <a:p>
            <a:pPr indent="0" lvl="0" marL="0" rtl="0" algn="l">
              <a:spcBef>
                <a:spcPts val="0"/>
              </a:spcBef>
              <a:spcAft>
                <a:spcPts val="0"/>
              </a:spcAft>
              <a:buNone/>
            </a:pPr>
            <a:r>
              <a:t/>
            </a:r>
            <a:endParaRPr b="1"/>
          </a:p>
          <a:p>
            <a:pPr indent="0" lvl="0" marL="5029200" rtl="0" algn="l">
              <a:spcBef>
                <a:spcPts val="0"/>
              </a:spcBef>
              <a:spcAft>
                <a:spcPts val="0"/>
              </a:spcAft>
              <a:buNone/>
            </a:pPr>
            <a:r>
              <a:t/>
            </a:r>
            <a:endParaRPr b="1"/>
          </a:p>
          <a:p>
            <a:pPr indent="0" lvl="0" marL="0" rtl="0" algn="l">
              <a:spcBef>
                <a:spcPts val="0"/>
              </a:spcBef>
              <a:spcAft>
                <a:spcPts val="0"/>
              </a:spcAft>
              <a:buNone/>
            </a:pPr>
            <a:r>
              <a:rPr b="1" lang="en-GB" sz="1800"/>
              <a:t>Next Meeting: Fall 2024</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en-GB" sz="1800"/>
              <a:t>Topics: Leadership Roles and Bylaws  </a:t>
            </a:r>
            <a:endParaRPr b="1" sz="1800"/>
          </a:p>
          <a:p>
            <a:pPr indent="0" lvl="0" marL="0" rtl="0" algn="l">
              <a:spcBef>
                <a:spcPts val="0"/>
              </a:spcBef>
              <a:spcAft>
                <a:spcPts val="0"/>
              </a:spcAft>
              <a:buNone/>
            </a:pPr>
            <a:r>
              <a:rPr b="1" lang="en-GB" sz="1800"/>
              <a:t>Examples of ECAC Committees:</a:t>
            </a:r>
            <a:endParaRPr b="1" sz="1800"/>
          </a:p>
          <a:p>
            <a:pPr indent="-342900" lvl="0" marL="457200" rtl="0" algn="l">
              <a:spcBef>
                <a:spcPts val="0"/>
              </a:spcBef>
              <a:spcAft>
                <a:spcPts val="0"/>
              </a:spcAft>
              <a:buSzPts val="1800"/>
              <a:buChar char="🐧"/>
            </a:pPr>
            <a:r>
              <a:rPr b="1" lang="en-GB" sz="1800"/>
              <a:t>Needs Assessment </a:t>
            </a:r>
            <a:r>
              <a:rPr b="1" lang="en-GB" sz="1800"/>
              <a:t>Committee</a:t>
            </a:r>
            <a:endParaRPr b="1" sz="1800"/>
          </a:p>
          <a:p>
            <a:pPr indent="-342900" lvl="0" marL="457200" rtl="0" algn="l">
              <a:spcBef>
                <a:spcPts val="0"/>
              </a:spcBef>
              <a:spcAft>
                <a:spcPts val="0"/>
              </a:spcAft>
              <a:buSzPts val="1800"/>
              <a:buChar char="🐧"/>
            </a:pPr>
            <a:r>
              <a:rPr b="1" lang="en-GB" sz="1800"/>
              <a:t>Transition Committee</a:t>
            </a:r>
            <a:endParaRPr b="1" sz="1800"/>
          </a:p>
          <a:p>
            <a:pPr indent="-342900" lvl="0" marL="457200" rtl="0" algn="l">
              <a:spcBef>
                <a:spcPts val="0"/>
              </a:spcBef>
              <a:spcAft>
                <a:spcPts val="0"/>
              </a:spcAft>
              <a:buSzPts val="1800"/>
              <a:buChar char="🐧"/>
            </a:pPr>
            <a:r>
              <a:rPr b="1" lang="en-GB" sz="1800"/>
              <a:t>Community Engagement Committee</a:t>
            </a:r>
            <a:endParaRPr b="1" sz="1800"/>
          </a:p>
        </p:txBody>
      </p:sp>
      <p:sp>
        <p:nvSpPr>
          <p:cNvPr id="319" name="Google Shape;319;p26"/>
          <p:cNvSpPr/>
          <p:nvPr/>
        </p:nvSpPr>
        <p:spPr>
          <a:xfrm flipH="1">
            <a:off x="6405284" y="3142709"/>
            <a:ext cx="520500" cy="867900"/>
          </a:xfrm>
          <a:prstGeom prst="rtTriangle">
            <a:avLst/>
          </a:prstGeom>
          <a:solidFill>
            <a:srgbClr val="000000">
              <a:alpha val="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0" name="Google Shape;320;p26"/>
          <p:cNvPicPr preferRelativeResize="0"/>
          <p:nvPr/>
        </p:nvPicPr>
        <p:blipFill rotWithShape="1">
          <a:blip r:embed="rId3">
            <a:alphaModFix/>
          </a:blip>
          <a:srcRect b="0" l="0" r="7680" t="0"/>
          <a:stretch/>
        </p:blipFill>
        <p:spPr>
          <a:xfrm>
            <a:off x="0" y="3973617"/>
            <a:ext cx="1080000" cy="1169874"/>
          </a:xfrm>
          <a:prstGeom prst="rect">
            <a:avLst/>
          </a:prstGeom>
          <a:noFill/>
          <a:ln>
            <a:noFill/>
          </a:ln>
          <a:effectLst>
            <a:reflection blurRad="0" dir="5400000" dist="38100" endA="0" endPos="30000" fadeDir="5400012" kx="0" rotWithShape="0" algn="bl" stPos="0" sy="-100000" ky="0"/>
          </a:effectLst>
        </p:spPr>
      </p:pic>
      <p:pic>
        <p:nvPicPr>
          <p:cNvPr id="321" name="Google Shape;321;p26"/>
          <p:cNvPicPr preferRelativeResize="0"/>
          <p:nvPr/>
        </p:nvPicPr>
        <p:blipFill>
          <a:blip r:embed="rId4">
            <a:alphaModFix/>
          </a:blip>
          <a:stretch>
            <a:fillRect/>
          </a:stretch>
        </p:blipFill>
        <p:spPr>
          <a:xfrm>
            <a:off x="8030851" y="4048475"/>
            <a:ext cx="1080000" cy="1020175"/>
          </a:xfrm>
          <a:prstGeom prst="rect">
            <a:avLst/>
          </a:prstGeom>
          <a:noFill/>
          <a:ln>
            <a:noFill/>
          </a:ln>
        </p:spPr>
      </p:pic>
      <p:sp>
        <p:nvSpPr>
          <p:cNvPr id="322" name="Google Shape;32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med">
        <p14:flip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8"/>
          <p:cNvSpPr txBox="1"/>
          <p:nvPr>
            <p:ph type="title"/>
          </p:nvPr>
        </p:nvSpPr>
        <p:spPr>
          <a:xfrm>
            <a:off x="1290700" y="429675"/>
            <a:ext cx="7038900" cy="48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t>ECAC Meeting </a:t>
            </a:r>
            <a:r>
              <a:rPr b="1" lang="en-GB" sz="3000"/>
              <a:t>Agenda</a:t>
            </a:r>
            <a:endParaRPr b="1" sz="3000"/>
          </a:p>
        </p:txBody>
      </p:sp>
      <p:sp>
        <p:nvSpPr>
          <p:cNvPr id="230" name="Google Shape;230;p18"/>
          <p:cNvSpPr txBox="1"/>
          <p:nvPr/>
        </p:nvSpPr>
        <p:spPr>
          <a:xfrm>
            <a:off x="1389025" y="1230488"/>
            <a:ext cx="6680100" cy="3411600"/>
          </a:xfrm>
          <a:prstGeom prst="rect">
            <a:avLst/>
          </a:prstGeom>
          <a:noFill/>
          <a:ln>
            <a:noFill/>
          </a:ln>
        </p:spPr>
        <p:txBody>
          <a:bodyPr anchorCtr="0" anchor="ctr" bIns="91425" lIns="91425" spcFirstLastPara="1" rIns="91425" wrap="square" tIns="91425">
            <a:noAutofit/>
          </a:bodyPr>
          <a:lstStyle/>
          <a:p>
            <a:pPr indent="-349250" lvl="0" marL="457200" rtl="0" algn="l">
              <a:spcBef>
                <a:spcPts val="0"/>
              </a:spcBef>
              <a:spcAft>
                <a:spcPts val="0"/>
              </a:spcAft>
              <a:buClr>
                <a:schemeClr val="lt1"/>
              </a:buClr>
              <a:buSzPts val="1900"/>
              <a:buFont typeface="Montserrat"/>
              <a:buChar char="🐧"/>
            </a:pPr>
            <a:r>
              <a:rPr b="1" lang="en-GB" sz="1900">
                <a:solidFill>
                  <a:schemeClr val="lt1"/>
                </a:solidFill>
                <a:latin typeface="Montserrat"/>
                <a:ea typeface="Montserrat"/>
                <a:cs typeface="Montserrat"/>
                <a:sym typeface="Montserrat"/>
              </a:rPr>
              <a:t>Introduction</a:t>
            </a:r>
            <a:r>
              <a:rPr b="1" lang="en-GB" sz="1900">
                <a:solidFill>
                  <a:schemeClr val="lt1"/>
                </a:solidFill>
                <a:latin typeface="Montserrat"/>
                <a:ea typeface="Montserrat"/>
                <a:cs typeface="Montserrat"/>
                <a:sym typeface="Montserrat"/>
              </a:rPr>
              <a:t> of the Preschool Team</a:t>
            </a:r>
            <a:endParaRPr b="1" sz="1900">
              <a:solidFill>
                <a:schemeClr val="lt1"/>
              </a:solidFill>
              <a:latin typeface="Montserrat"/>
              <a:ea typeface="Montserrat"/>
              <a:cs typeface="Montserrat"/>
              <a:sym typeface="Montserrat"/>
            </a:endParaRPr>
          </a:p>
          <a:p>
            <a:pPr indent="-349250" lvl="0" marL="457200" rtl="0" algn="l">
              <a:spcBef>
                <a:spcPts val="0"/>
              </a:spcBef>
              <a:spcAft>
                <a:spcPts val="0"/>
              </a:spcAft>
              <a:buClr>
                <a:schemeClr val="lt1"/>
              </a:buClr>
              <a:buSzPts val="1900"/>
              <a:buFont typeface="Montserrat"/>
              <a:buChar char="🐧"/>
            </a:pPr>
            <a:r>
              <a:rPr b="1" lang="en-GB" sz="1900">
                <a:solidFill>
                  <a:schemeClr val="lt1"/>
                </a:solidFill>
                <a:latin typeface="Montserrat"/>
                <a:ea typeface="Montserrat"/>
                <a:cs typeface="Montserrat"/>
                <a:sym typeface="Montserrat"/>
              </a:rPr>
              <a:t>Early Childhood Advisory Council (ECAC)</a:t>
            </a:r>
            <a:endParaRPr b="1" sz="1900">
              <a:solidFill>
                <a:schemeClr val="lt1"/>
              </a:solidFill>
              <a:latin typeface="Montserrat"/>
              <a:ea typeface="Montserrat"/>
              <a:cs typeface="Montserrat"/>
              <a:sym typeface="Montserrat"/>
            </a:endParaRPr>
          </a:p>
          <a:p>
            <a:pPr indent="457200" lvl="0" marL="457200" rtl="0" algn="l">
              <a:spcBef>
                <a:spcPts val="0"/>
              </a:spcBef>
              <a:spcAft>
                <a:spcPts val="0"/>
              </a:spcAft>
              <a:buNone/>
            </a:pPr>
            <a:r>
              <a:rPr b="1" lang="en-GB" sz="1900">
                <a:solidFill>
                  <a:schemeClr val="lt1"/>
                </a:solidFill>
                <a:latin typeface="Montserrat"/>
                <a:ea typeface="Montserrat"/>
                <a:cs typeface="Montserrat"/>
                <a:sym typeface="Montserrat"/>
              </a:rPr>
              <a:t>Purpose </a:t>
            </a:r>
            <a:endParaRPr b="1" sz="1900">
              <a:solidFill>
                <a:schemeClr val="lt1"/>
              </a:solidFill>
              <a:latin typeface="Montserrat"/>
              <a:ea typeface="Montserrat"/>
              <a:cs typeface="Montserrat"/>
              <a:sym typeface="Montserrat"/>
            </a:endParaRPr>
          </a:p>
          <a:p>
            <a:pPr indent="457200" lvl="0" marL="457200" rtl="0" algn="l">
              <a:spcBef>
                <a:spcPts val="0"/>
              </a:spcBef>
              <a:spcAft>
                <a:spcPts val="0"/>
              </a:spcAft>
              <a:buNone/>
            </a:pPr>
            <a:r>
              <a:rPr b="1" lang="en-GB" sz="1900">
                <a:solidFill>
                  <a:schemeClr val="lt1"/>
                </a:solidFill>
                <a:latin typeface="Montserrat"/>
                <a:ea typeface="Montserrat"/>
                <a:cs typeface="Montserrat"/>
                <a:sym typeface="Montserrat"/>
              </a:rPr>
              <a:t>Stakeholders/Partners</a:t>
            </a:r>
            <a:endParaRPr b="1" sz="1900">
              <a:solidFill>
                <a:schemeClr val="lt1"/>
              </a:solidFill>
              <a:latin typeface="Montserrat"/>
              <a:ea typeface="Montserrat"/>
              <a:cs typeface="Montserrat"/>
              <a:sym typeface="Montserrat"/>
            </a:endParaRPr>
          </a:p>
          <a:p>
            <a:pPr indent="457200" lvl="0" marL="457200" rtl="0" algn="l">
              <a:spcBef>
                <a:spcPts val="0"/>
              </a:spcBef>
              <a:spcAft>
                <a:spcPts val="0"/>
              </a:spcAft>
              <a:buNone/>
            </a:pPr>
            <a:r>
              <a:rPr b="1" lang="en-GB" sz="1900">
                <a:solidFill>
                  <a:schemeClr val="lt1"/>
                </a:solidFill>
                <a:latin typeface="Montserrat"/>
                <a:ea typeface="Montserrat"/>
                <a:cs typeface="Montserrat"/>
                <a:sym typeface="Montserrat"/>
              </a:rPr>
              <a:t>Meeting</a:t>
            </a:r>
            <a:r>
              <a:rPr b="1" lang="en-GB" sz="1900">
                <a:solidFill>
                  <a:schemeClr val="lt1"/>
                </a:solidFill>
                <a:latin typeface="Montserrat"/>
                <a:ea typeface="Montserrat"/>
                <a:cs typeface="Montserrat"/>
                <a:sym typeface="Montserrat"/>
              </a:rPr>
              <a:t> Schedule</a:t>
            </a:r>
            <a:endParaRPr b="1" sz="1900">
              <a:solidFill>
                <a:schemeClr val="lt1"/>
              </a:solidFill>
              <a:latin typeface="Montserrat"/>
              <a:ea typeface="Montserrat"/>
              <a:cs typeface="Montserrat"/>
              <a:sym typeface="Montserrat"/>
            </a:endParaRPr>
          </a:p>
          <a:p>
            <a:pPr indent="-349250" lvl="0" marL="457200" rtl="0" algn="l">
              <a:spcBef>
                <a:spcPts val="0"/>
              </a:spcBef>
              <a:spcAft>
                <a:spcPts val="0"/>
              </a:spcAft>
              <a:buClr>
                <a:schemeClr val="lt1"/>
              </a:buClr>
              <a:buSzPts val="1900"/>
              <a:buFont typeface="Montserrat"/>
              <a:buChar char="🐧"/>
            </a:pPr>
            <a:r>
              <a:rPr b="1" lang="en-GB" sz="1900">
                <a:solidFill>
                  <a:schemeClr val="lt1"/>
                </a:solidFill>
                <a:latin typeface="Montserrat"/>
                <a:ea typeface="Montserrat"/>
                <a:cs typeface="Montserrat"/>
                <a:sym typeface="Montserrat"/>
              </a:rPr>
              <a:t>Communication </a:t>
            </a:r>
            <a:endParaRPr b="1" sz="1900">
              <a:solidFill>
                <a:schemeClr val="lt1"/>
              </a:solidFill>
              <a:latin typeface="Montserrat"/>
              <a:ea typeface="Montserrat"/>
              <a:cs typeface="Montserrat"/>
              <a:sym typeface="Montserrat"/>
            </a:endParaRPr>
          </a:p>
          <a:p>
            <a:pPr indent="-349250" lvl="0" marL="457200" rtl="0" algn="l">
              <a:spcBef>
                <a:spcPts val="0"/>
              </a:spcBef>
              <a:spcAft>
                <a:spcPts val="0"/>
              </a:spcAft>
              <a:buClr>
                <a:schemeClr val="lt1"/>
              </a:buClr>
              <a:buSzPts val="1900"/>
              <a:buFont typeface="Montserrat"/>
              <a:buChar char="🐧"/>
            </a:pPr>
            <a:r>
              <a:rPr b="1" lang="en-GB" sz="1900">
                <a:solidFill>
                  <a:schemeClr val="lt1"/>
                </a:solidFill>
                <a:latin typeface="Montserrat"/>
                <a:ea typeface="Montserrat"/>
                <a:cs typeface="Montserrat"/>
                <a:sym typeface="Montserrat"/>
              </a:rPr>
              <a:t>Life in Preschool</a:t>
            </a:r>
            <a:endParaRPr b="1" sz="1900">
              <a:solidFill>
                <a:schemeClr val="lt1"/>
              </a:solidFill>
              <a:latin typeface="Montserrat"/>
              <a:ea typeface="Montserrat"/>
              <a:cs typeface="Montserrat"/>
              <a:sym typeface="Montserrat"/>
            </a:endParaRPr>
          </a:p>
          <a:p>
            <a:pPr indent="-349250" lvl="0" marL="457200" rtl="0" algn="l">
              <a:spcBef>
                <a:spcPts val="0"/>
              </a:spcBef>
              <a:spcAft>
                <a:spcPts val="0"/>
              </a:spcAft>
              <a:buClr>
                <a:schemeClr val="lt1"/>
              </a:buClr>
              <a:buSzPts val="1900"/>
              <a:buFont typeface="Montserrat"/>
              <a:buChar char="🐧"/>
            </a:pPr>
            <a:r>
              <a:rPr b="1" lang="en-GB" sz="1900">
                <a:solidFill>
                  <a:schemeClr val="lt1"/>
                </a:solidFill>
                <a:latin typeface="Montserrat"/>
                <a:ea typeface="Montserrat"/>
                <a:cs typeface="Montserrat"/>
                <a:sym typeface="Montserrat"/>
              </a:rPr>
              <a:t>Administrative Updates</a:t>
            </a:r>
            <a:endParaRPr b="1" sz="1900">
              <a:solidFill>
                <a:schemeClr val="lt1"/>
              </a:solidFill>
              <a:latin typeface="Montserrat"/>
              <a:ea typeface="Montserrat"/>
              <a:cs typeface="Montserrat"/>
              <a:sym typeface="Montserrat"/>
            </a:endParaRPr>
          </a:p>
          <a:p>
            <a:pPr indent="-349250" lvl="0" marL="457200" rtl="0" algn="l">
              <a:spcBef>
                <a:spcPts val="0"/>
              </a:spcBef>
              <a:spcAft>
                <a:spcPts val="0"/>
              </a:spcAft>
              <a:buClr>
                <a:schemeClr val="lt1"/>
              </a:buClr>
              <a:buSzPts val="1900"/>
              <a:buFont typeface="Montserrat"/>
              <a:buChar char="🐧"/>
            </a:pPr>
            <a:r>
              <a:rPr b="1" lang="en-GB" sz="1900">
                <a:solidFill>
                  <a:schemeClr val="lt1"/>
                </a:solidFill>
                <a:latin typeface="Montserrat"/>
                <a:ea typeface="Montserrat"/>
                <a:cs typeface="Montserrat"/>
                <a:sym typeface="Montserrat"/>
              </a:rPr>
              <a:t>Team Penguin!</a:t>
            </a:r>
            <a:endParaRPr b="1" sz="1900">
              <a:solidFill>
                <a:schemeClr val="lt1"/>
              </a:solidFill>
              <a:latin typeface="Montserrat"/>
              <a:ea typeface="Montserrat"/>
              <a:cs typeface="Montserrat"/>
              <a:sym typeface="Montserrat"/>
            </a:endParaRPr>
          </a:p>
          <a:p>
            <a:pPr indent="-349250" lvl="0" marL="457200" rtl="0" algn="l">
              <a:spcBef>
                <a:spcPts val="0"/>
              </a:spcBef>
              <a:spcAft>
                <a:spcPts val="0"/>
              </a:spcAft>
              <a:buClr>
                <a:schemeClr val="lt1"/>
              </a:buClr>
              <a:buSzPts val="1900"/>
              <a:buFont typeface="Montserrat"/>
              <a:buChar char="🐧"/>
            </a:pPr>
            <a:r>
              <a:rPr b="1" lang="en-GB" sz="1900">
                <a:solidFill>
                  <a:schemeClr val="lt1"/>
                </a:solidFill>
                <a:latin typeface="Montserrat"/>
                <a:ea typeface="Montserrat"/>
                <a:cs typeface="Montserrat"/>
                <a:sym typeface="Montserrat"/>
              </a:rPr>
              <a:t>Next Meeting and Exit Ticket </a:t>
            </a:r>
            <a:endParaRPr b="1" sz="1900">
              <a:solidFill>
                <a:schemeClr val="lt1"/>
              </a:solidFill>
              <a:latin typeface="Montserrat"/>
              <a:ea typeface="Montserrat"/>
              <a:cs typeface="Montserrat"/>
              <a:sym typeface="Montserrat"/>
            </a:endParaRPr>
          </a:p>
        </p:txBody>
      </p:sp>
      <p:pic>
        <p:nvPicPr>
          <p:cNvPr id="231" name="Google Shape;231;p18"/>
          <p:cNvPicPr preferRelativeResize="0"/>
          <p:nvPr/>
        </p:nvPicPr>
        <p:blipFill rotWithShape="1">
          <a:blip r:embed="rId3">
            <a:alphaModFix/>
          </a:blip>
          <a:srcRect b="0" l="0" r="7680" t="0"/>
          <a:stretch/>
        </p:blipFill>
        <p:spPr>
          <a:xfrm>
            <a:off x="0" y="3973617"/>
            <a:ext cx="1080000" cy="1169874"/>
          </a:xfrm>
          <a:prstGeom prst="rect">
            <a:avLst/>
          </a:prstGeom>
          <a:noFill/>
          <a:ln>
            <a:noFill/>
          </a:ln>
          <a:effectLst>
            <a:reflection blurRad="0" dir="5400000" dist="38100" endA="0" endPos="30000" fadeDir="5400012" kx="0" rotWithShape="0" algn="bl" stPos="0" sy="-100000" ky="0"/>
          </a:effectLst>
        </p:spPr>
      </p:pic>
      <p:pic>
        <p:nvPicPr>
          <p:cNvPr id="232" name="Google Shape;232;p18"/>
          <p:cNvPicPr preferRelativeResize="0"/>
          <p:nvPr/>
        </p:nvPicPr>
        <p:blipFill>
          <a:blip r:embed="rId4">
            <a:alphaModFix/>
          </a:blip>
          <a:stretch>
            <a:fillRect/>
          </a:stretch>
        </p:blipFill>
        <p:spPr>
          <a:xfrm>
            <a:off x="8030851" y="4048475"/>
            <a:ext cx="1080000" cy="1020175"/>
          </a:xfrm>
          <a:prstGeom prst="rect">
            <a:avLst/>
          </a:prstGeom>
          <a:noFill/>
          <a:ln>
            <a:noFill/>
          </a:ln>
        </p:spPr>
      </p:pic>
      <p:pic>
        <p:nvPicPr>
          <p:cNvPr id="233" name="Google Shape;233;p18"/>
          <p:cNvPicPr preferRelativeResize="0"/>
          <p:nvPr/>
        </p:nvPicPr>
        <p:blipFill>
          <a:blip r:embed="rId5">
            <a:alphaModFix/>
          </a:blip>
          <a:stretch>
            <a:fillRect/>
          </a:stretch>
        </p:blipFill>
        <p:spPr>
          <a:xfrm flipH="1">
            <a:off x="2109348" y="2139374"/>
            <a:ext cx="233501" cy="248426"/>
          </a:xfrm>
          <a:prstGeom prst="rect">
            <a:avLst/>
          </a:prstGeom>
          <a:noFill/>
          <a:ln>
            <a:noFill/>
          </a:ln>
        </p:spPr>
      </p:pic>
      <p:pic>
        <p:nvPicPr>
          <p:cNvPr id="234" name="Google Shape;234;p18"/>
          <p:cNvPicPr preferRelativeResize="0"/>
          <p:nvPr/>
        </p:nvPicPr>
        <p:blipFill>
          <a:blip r:embed="rId5">
            <a:alphaModFix/>
          </a:blip>
          <a:stretch>
            <a:fillRect/>
          </a:stretch>
        </p:blipFill>
        <p:spPr>
          <a:xfrm flipH="1">
            <a:off x="2109348" y="2387799"/>
            <a:ext cx="233501" cy="248426"/>
          </a:xfrm>
          <a:prstGeom prst="rect">
            <a:avLst/>
          </a:prstGeom>
          <a:noFill/>
          <a:ln>
            <a:noFill/>
          </a:ln>
        </p:spPr>
      </p:pic>
      <p:pic>
        <p:nvPicPr>
          <p:cNvPr id="235" name="Google Shape;235;p18"/>
          <p:cNvPicPr preferRelativeResize="0"/>
          <p:nvPr/>
        </p:nvPicPr>
        <p:blipFill>
          <a:blip r:embed="rId5">
            <a:alphaModFix/>
          </a:blip>
          <a:stretch>
            <a:fillRect/>
          </a:stretch>
        </p:blipFill>
        <p:spPr>
          <a:xfrm flipH="1">
            <a:off x="2109348" y="2675824"/>
            <a:ext cx="233501" cy="248426"/>
          </a:xfrm>
          <a:prstGeom prst="rect">
            <a:avLst/>
          </a:prstGeom>
          <a:noFill/>
          <a:ln>
            <a:noFill/>
          </a:ln>
        </p:spPr>
      </p:pic>
      <p:sp>
        <p:nvSpPr>
          <p:cNvPr id="236" name="Google Shape;23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18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19"/>
          <p:cNvPicPr preferRelativeResize="0"/>
          <p:nvPr/>
        </p:nvPicPr>
        <p:blipFill rotWithShape="1">
          <a:blip r:embed="rId3">
            <a:alphaModFix/>
          </a:blip>
          <a:srcRect b="46041" l="12692" r="45583" t="1804"/>
          <a:stretch/>
        </p:blipFill>
        <p:spPr>
          <a:xfrm>
            <a:off x="1755425" y="880380"/>
            <a:ext cx="933350" cy="930925"/>
          </a:xfrm>
          <a:prstGeom prst="rect">
            <a:avLst/>
          </a:prstGeom>
          <a:noFill/>
          <a:ln>
            <a:noFill/>
          </a:ln>
        </p:spPr>
      </p:pic>
      <p:pic>
        <p:nvPicPr>
          <p:cNvPr id="242" name="Google Shape;242;p19"/>
          <p:cNvPicPr preferRelativeResize="0"/>
          <p:nvPr/>
        </p:nvPicPr>
        <p:blipFill>
          <a:blip r:embed="rId4">
            <a:alphaModFix/>
          </a:blip>
          <a:stretch>
            <a:fillRect/>
          </a:stretch>
        </p:blipFill>
        <p:spPr>
          <a:xfrm>
            <a:off x="4238600" y="846475"/>
            <a:ext cx="722400" cy="962233"/>
          </a:xfrm>
          <a:prstGeom prst="rect">
            <a:avLst/>
          </a:prstGeom>
          <a:noFill/>
          <a:ln>
            <a:noFill/>
          </a:ln>
        </p:spPr>
      </p:pic>
      <p:sp>
        <p:nvSpPr>
          <p:cNvPr id="243" name="Google Shape;243;p19"/>
          <p:cNvSpPr txBox="1"/>
          <p:nvPr/>
        </p:nvSpPr>
        <p:spPr>
          <a:xfrm>
            <a:off x="1619200" y="1879200"/>
            <a:ext cx="1288800" cy="76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800">
                <a:solidFill>
                  <a:schemeClr val="lt1"/>
                </a:solidFill>
                <a:latin typeface="Montserrat"/>
                <a:ea typeface="Montserrat"/>
                <a:cs typeface="Montserrat"/>
                <a:sym typeface="Montserrat"/>
              </a:rPr>
              <a:t>Dr. Kari McGann Superintendent of Flemington-Raritan School District</a:t>
            </a:r>
            <a:endParaRPr b="1" sz="800">
              <a:solidFill>
                <a:schemeClr val="lt1"/>
              </a:solidFill>
              <a:latin typeface="Montserrat"/>
              <a:ea typeface="Montserrat"/>
              <a:cs typeface="Montserrat"/>
              <a:sym typeface="Montserrat"/>
            </a:endParaRPr>
          </a:p>
          <a:p>
            <a:pPr indent="0" lvl="0" marL="0" rtl="0" algn="l">
              <a:spcBef>
                <a:spcPts val="1600"/>
              </a:spcBef>
              <a:spcAft>
                <a:spcPts val="0"/>
              </a:spcAft>
              <a:buNone/>
            </a:pPr>
            <a:r>
              <a:t/>
            </a:r>
            <a:endParaRPr sz="800">
              <a:solidFill>
                <a:schemeClr val="lt1"/>
              </a:solidFill>
              <a:latin typeface="Lato"/>
              <a:ea typeface="Lato"/>
              <a:cs typeface="Lato"/>
              <a:sym typeface="Lato"/>
            </a:endParaRPr>
          </a:p>
        </p:txBody>
      </p:sp>
      <p:sp>
        <p:nvSpPr>
          <p:cNvPr id="244" name="Google Shape;244;p19"/>
          <p:cNvSpPr txBox="1"/>
          <p:nvPr/>
        </p:nvSpPr>
        <p:spPr>
          <a:xfrm>
            <a:off x="3927600" y="1802550"/>
            <a:ext cx="1288800" cy="76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800">
                <a:solidFill>
                  <a:schemeClr val="lt1"/>
                </a:solidFill>
                <a:latin typeface="Montserrat"/>
                <a:ea typeface="Montserrat"/>
                <a:cs typeface="Montserrat"/>
                <a:sym typeface="Montserrat"/>
              </a:rPr>
              <a:t>Dr. Danielle Hamblin Director of  Pupil Personnel Services &amp; Special Education</a:t>
            </a:r>
            <a:endParaRPr b="1" sz="800">
              <a:solidFill>
                <a:schemeClr val="lt1"/>
              </a:solidFill>
              <a:latin typeface="Montserrat"/>
              <a:ea typeface="Montserrat"/>
              <a:cs typeface="Montserrat"/>
              <a:sym typeface="Montserrat"/>
            </a:endParaRPr>
          </a:p>
          <a:p>
            <a:pPr indent="0" lvl="0" marL="0" rtl="0" algn="ctr">
              <a:spcBef>
                <a:spcPts val="1600"/>
              </a:spcBef>
              <a:spcAft>
                <a:spcPts val="0"/>
              </a:spcAft>
              <a:buNone/>
            </a:pPr>
            <a:r>
              <a:t/>
            </a:r>
            <a:endParaRPr sz="800">
              <a:solidFill>
                <a:schemeClr val="lt1"/>
              </a:solidFill>
              <a:latin typeface="Lato"/>
              <a:ea typeface="Lato"/>
              <a:cs typeface="Lato"/>
              <a:sym typeface="Lato"/>
            </a:endParaRPr>
          </a:p>
        </p:txBody>
      </p:sp>
      <p:pic>
        <p:nvPicPr>
          <p:cNvPr id="245" name="Google Shape;245;p19"/>
          <p:cNvPicPr preferRelativeResize="0"/>
          <p:nvPr/>
        </p:nvPicPr>
        <p:blipFill rotWithShape="1">
          <a:blip r:embed="rId5">
            <a:alphaModFix/>
          </a:blip>
          <a:srcRect b="14893" l="0" r="11754" t="0"/>
          <a:stretch/>
        </p:blipFill>
        <p:spPr>
          <a:xfrm>
            <a:off x="5335925" y="2916175"/>
            <a:ext cx="1136700" cy="730067"/>
          </a:xfrm>
          <a:prstGeom prst="rect">
            <a:avLst/>
          </a:prstGeom>
          <a:noFill/>
          <a:ln>
            <a:noFill/>
          </a:ln>
        </p:spPr>
      </p:pic>
      <p:sp>
        <p:nvSpPr>
          <p:cNvPr id="246" name="Google Shape;246;p19"/>
          <p:cNvSpPr txBox="1"/>
          <p:nvPr/>
        </p:nvSpPr>
        <p:spPr>
          <a:xfrm>
            <a:off x="4961000" y="3665000"/>
            <a:ext cx="1792200" cy="769200"/>
          </a:xfrm>
          <a:prstGeom prst="rect">
            <a:avLst/>
          </a:prstGeom>
          <a:noFill/>
          <a:ln>
            <a:noFill/>
          </a:ln>
        </p:spPr>
        <p:txBody>
          <a:bodyPr anchorCtr="0" anchor="t" bIns="91425" lIns="91425" spcFirstLastPara="1" rIns="91425" wrap="square" tIns="91425">
            <a:noAutofit/>
          </a:bodyPr>
          <a:lstStyle/>
          <a:p>
            <a:pPr indent="0" lvl="0" marL="0" rtl="0" algn="ctr">
              <a:lnSpc>
                <a:spcPct val="109090"/>
              </a:lnSpc>
              <a:spcBef>
                <a:spcPts val="1200"/>
              </a:spcBef>
              <a:spcAft>
                <a:spcPts val="0"/>
              </a:spcAft>
              <a:buNone/>
            </a:pPr>
            <a:r>
              <a:rPr b="1" lang="en-GB" sz="800">
                <a:solidFill>
                  <a:schemeClr val="lt1"/>
                </a:solidFill>
                <a:latin typeface="Montserrat"/>
                <a:ea typeface="Montserrat"/>
                <a:cs typeface="Montserrat"/>
                <a:sym typeface="Montserrat"/>
              </a:rPr>
              <a:t>Katherinne Javier-Mannino  Community and Parent Involvement Specialist (CPIS) for   Preschool and Administrative Assistant</a:t>
            </a:r>
            <a:endParaRPr b="1" sz="800">
              <a:solidFill>
                <a:schemeClr val="lt1"/>
              </a:solidFill>
              <a:latin typeface="Montserrat"/>
              <a:ea typeface="Montserrat"/>
              <a:cs typeface="Montserrat"/>
              <a:sym typeface="Montserrat"/>
            </a:endParaRPr>
          </a:p>
          <a:p>
            <a:pPr indent="0" lvl="0" marL="0" rtl="0" algn="ctr">
              <a:lnSpc>
                <a:spcPct val="115000"/>
              </a:lnSpc>
              <a:spcBef>
                <a:spcPts val="1200"/>
              </a:spcBef>
              <a:spcAft>
                <a:spcPts val="0"/>
              </a:spcAft>
              <a:buNone/>
            </a:pPr>
            <a:r>
              <a:t/>
            </a:r>
            <a:endParaRPr b="1" sz="800">
              <a:solidFill>
                <a:schemeClr val="lt1"/>
              </a:solidFill>
              <a:latin typeface="Montserrat"/>
              <a:ea typeface="Montserrat"/>
              <a:cs typeface="Montserrat"/>
              <a:sym typeface="Montserrat"/>
            </a:endParaRPr>
          </a:p>
          <a:p>
            <a:pPr indent="0" lvl="0" marL="0" rtl="0" algn="ctr">
              <a:spcBef>
                <a:spcPts val="1600"/>
              </a:spcBef>
              <a:spcAft>
                <a:spcPts val="0"/>
              </a:spcAft>
              <a:buNone/>
            </a:pPr>
            <a:r>
              <a:t/>
            </a:r>
            <a:endParaRPr b="1" sz="800">
              <a:solidFill>
                <a:schemeClr val="lt1"/>
              </a:solidFill>
              <a:latin typeface="Montserrat"/>
              <a:ea typeface="Montserrat"/>
              <a:cs typeface="Montserrat"/>
              <a:sym typeface="Montserrat"/>
            </a:endParaRPr>
          </a:p>
        </p:txBody>
      </p:sp>
      <p:pic>
        <p:nvPicPr>
          <p:cNvPr id="247" name="Google Shape;247;p19"/>
          <p:cNvPicPr preferRelativeResize="0"/>
          <p:nvPr/>
        </p:nvPicPr>
        <p:blipFill>
          <a:blip r:embed="rId6">
            <a:alphaModFix/>
          </a:blip>
          <a:stretch>
            <a:fillRect/>
          </a:stretch>
        </p:blipFill>
        <p:spPr>
          <a:xfrm>
            <a:off x="3125775" y="2905977"/>
            <a:ext cx="634605" cy="769200"/>
          </a:xfrm>
          <a:prstGeom prst="rect">
            <a:avLst/>
          </a:prstGeom>
          <a:noFill/>
          <a:ln>
            <a:noFill/>
          </a:ln>
        </p:spPr>
      </p:pic>
      <p:sp>
        <p:nvSpPr>
          <p:cNvPr id="248" name="Google Shape;248;p19"/>
          <p:cNvSpPr txBox="1"/>
          <p:nvPr/>
        </p:nvSpPr>
        <p:spPr>
          <a:xfrm>
            <a:off x="2737925" y="3665000"/>
            <a:ext cx="1410300" cy="769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b="1" lang="en-GB" sz="800">
                <a:solidFill>
                  <a:schemeClr val="lt1"/>
                </a:solidFill>
                <a:latin typeface="Montserrat"/>
                <a:ea typeface="Montserrat"/>
                <a:cs typeface="Montserrat"/>
                <a:sym typeface="Montserrat"/>
              </a:rPr>
              <a:t>Nicole Bateman Preschool Instruction Coach (PIC) and Intervention and Referral Specialist</a:t>
            </a:r>
            <a:endParaRPr b="1" sz="800">
              <a:solidFill>
                <a:schemeClr val="lt1"/>
              </a:solidFill>
              <a:latin typeface="Montserrat"/>
              <a:ea typeface="Montserrat"/>
              <a:cs typeface="Montserrat"/>
              <a:sym typeface="Montserrat"/>
            </a:endParaRPr>
          </a:p>
          <a:p>
            <a:pPr indent="0" lvl="0" marL="0" marR="0" rtl="0" algn="ctr">
              <a:lnSpc>
                <a:spcPct val="115000"/>
              </a:lnSpc>
              <a:spcBef>
                <a:spcPts val="1600"/>
              </a:spcBef>
              <a:spcAft>
                <a:spcPts val="1600"/>
              </a:spcAft>
              <a:buNone/>
            </a:pPr>
            <a:r>
              <a:t/>
            </a:r>
            <a:endParaRPr b="1" sz="800">
              <a:solidFill>
                <a:schemeClr val="lt1"/>
              </a:solidFill>
              <a:latin typeface="Montserrat"/>
              <a:ea typeface="Montserrat"/>
              <a:cs typeface="Montserrat"/>
              <a:sym typeface="Montserrat"/>
            </a:endParaRPr>
          </a:p>
        </p:txBody>
      </p:sp>
      <p:pic>
        <p:nvPicPr>
          <p:cNvPr id="249" name="Google Shape;249;p19"/>
          <p:cNvPicPr preferRelativeResize="0"/>
          <p:nvPr/>
        </p:nvPicPr>
        <p:blipFill>
          <a:blip r:embed="rId7">
            <a:alphaModFix/>
          </a:blip>
          <a:stretch>
            <a:fillRect/>
          </a:stretch>
        </p:blipFill>
        <p:spPr>
          <a:xfrm>
            <a:off x="6455225" y="880377"/>
            <a:ext cx="768006" cy="930925"/>
          </a:xfrm>
          <a:prstGeom prst="rect">
            <a:avLst/>
          </a:prstGeom>
          <a:noFill/>
          <a:ln>
            <a:noFill/>
          </a:ln>
        </p:spPr>
      </p:pic>
      <p:sp>
        <p:nvSpPr>
          <p:cNvPr id="250" name="Google Shape;250;p19"/>
          <p:cNvSpPr txBox="1"/>
          <p:nvPr/>
        </p:nvSpPr>
        <p:spPr>
          <a:xfrm>
            <a:off x="6269275" y="1836450"/>
            <a:ext cx="1136700" cy="769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b="1" lang="en-GB" sz="800">
                <a:solidFill>
                  <a:schemeClr val="lt1"/>
                </a:solidFill>
                <a:latin typeface="Montserrat"/>
                <a:ea typeface="Montserrat"/>
                <a:cs typeface="Montserrat"/>
                <a:sym typeface="Montserrat"/>
              </a:rPr>
              <a:t>Amanda Cahill Supervisor of Early Childhood Education</a:t>
            </a:r>
            <a:endParaRPr b="1" sz="800">
              <a:solidFill>
                <a:schemeClr val="lt1"/>
              </a:solidFill>
              <a:latin typeface="Montserrat"/>
              <a:ea typeface="Montserrat"/>
              <a:cs typeface="Montserrat"/>
              <a:sym typeface="Montserrat"/>
            </a:endParaRPr>
          </a:p>
          <a:p>
            <a:pPr indent="0" lvl="0" marL="0" marR="0" rtl="0" algn="ctr">
              <a:lnSpc>
                <a:spcPct val="115000"/>
              </a:lnSpc>
              <a:spcBef>
                <a:spcPts val="1600"/>
              </a:spcBef>
              <a:spcAft>
                <a:spcPts val="1600"/>
              </a:spcAft>
              <a:buNone/>
            </a:pPr>
            <a:r>
              <a:t/>
            </a:r>
            <a:endParaRPr b="1" sz="800">
              <a:solidFill>
                <a:schemeClr val="lt1"/>
              </a:solidFill>
              <a:latin typeface="Montserrat"/>
              <a:ea typeface="Montserrat"/>
              <a:cs typeface="Montserrat"/>
              <a:sym typeface="Montserrat"/>
            </a:endParaRPr>
          </a:p>
        </p:txBody>
      </p:sp>
      <p:sp>
        <p:nvSpPr>
          <p:cNvPr id="251" name="Google Shape;25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2800">
        <p14:flip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0"/>
          <p:cNvSpPr txBox="1"/>
          <p:nvPr>
            <p:ph idx="4294967295" type="body"/>
          </p:nvPr>
        </p:nvSpPr>
        <p:spPr>
          <a:xfrm>
            <a:off x="1947925" y="2707500"/>
            <a:ext cx="5877300" cy="80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Members: Community and Parent Involvement Specialist (CPIS), School Personnel, Parents, Community Stakeholders, and Early Childhood Providers as applicable</a:t>
            </a:r>
            <a:endParaRPr>
              <a:solidFill>
                <a:srgbClr val="FFFFFF"/>
              </a:solidFill>
            </a:endParaRPr>
          </a:p>
          <a:p>
            <a:pPr indent="0" lvl="0" marL="0" rtl="0" algn="l">
              <a:spcBef>
                <a:spcPts val="1600"/>
              </a:spcBef>
              <a:spcAft>
                <a:spcPts val="1600"/>
              </a:spcAft>
              <a:buNone/>
            </a:pPr>
            <a:r>
              <a:t/>
            </a:r>
            <a:endParaRPr>
              <a:solidFill>
                <a:srgbClr val="FFFFFF"/>
              </a:solidFill>
            </a:endParaRPr>
          </a:p>
        </p:txBody>
      </p:sp>
      <p:sp>
        <p:nvSpPr>
          <p:cNvPr id="257" name="Google Shape;257;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400"/>
              <a:t>What is ECAC?</a:t>
            </a:r>
            <a:endParaRPr sz="3400"/>
          </a:p>
        </p:txBody>
      </p:sp>
      <p:sp>
        <p:nvSpPr>
          <p:cNvPr id="258" name="Google Shape;258;p20"/>
          <p:cNvSpPr txBox="1"/>
          <p:nvPr>
            <p:ph idx="4294967295" type="body"/>
          </p:nvPr>
        </p:nvSpPr>
        <p:spPr>
          <a:xfrm>
            <a:off x="2030400" y="999974"/>
            <a:ext cx="5877300" cy="103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a:p>
            <a:pPr indent="0" lvl="0" marL="0" rtl="0" algn="l">
              <a:lnSpc>
                <a:spcPct val="98181"/>
              </a:lnSpc>
              <a:spcBef>
                <a:spcPts val="1600"/>
              </a:spcBef>
              <a:spcAft>
                <a:spcPts val="0"/>
              </a:spcAft>
              <a:buNone/>
            </a:pPr>
            <a:r>
              <a:rPr lang="en-GB">
                <a:solidFill>
                  <a:srgbClr val="FFFFFF"/>
                </a:solidFill>
              </a:rPr>
              <a:t>Early childhood advisory council or “ECAC” means an advisory group of community stakeholders interested in the education and welfare of children in preschool through grade three that is convened by the school district (</a:t>
            </a:r>
            <a:r>
              <a:rPr lang="en-GB" u="sng">
                <a:solidFill>
                  <a:schemeClr val="hlink"/>
                </a:solidFill>
                <a:hlinkClick r:id="rId3"/>
              </a:rPr>
              <a:t>N.J.A.C.6A:13A-1.2</a:t>
            </a:r>
            <a:r>
              <a:rPr lang="en-GB">
                <a:solidFill>
                  <a:srgbClr val="FFFFFF"/>
                </a:solidFill>
              </a:rPr>
              <a:t>).</a:t>
            </a:r>
            <a:endParaRPr i="1" sz="2800">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FFFFFF"/>
              </a:solidFill>
            </a:endParaRPr>
          </a:p>
          <a:p>
            <a:pPr indent="0" lvl="0" marL="0" rtl="0" algn="l">
              <a:spcBef>
                <a:spcPts val="1600"/>
              </a:spcBef>
              <a:spcAft>
                <a:spcPts val="1600"/>
              </a:spcAft>
              <a:buNone/>
            </a:pPr>
            <a:r>
              <a:t/>
            </a:r>
            <a:endParaRPr>
              <a:solidFill>
                <a:srgbClr val="FFFFFF"/>
              </a:solidFill>
            </a:endParaRPr>
          </a:p>
        </p:txBody>
      </p:sp>
      <p:sp>
        <p:nvSpPr>
          <p:cNvPr id="259" name="Google Shape;259;p20"/>
          <p:cNvSpPr txBox="1"/>
          <p:nvPr/>
        </p:nvSpPr>
        <p:spPr>
          <a:xfrm>
            <a:off x="1644950" y="1449894"/>
            <a:ext cx="732900" cy="808800"/>
          </a:xfrm>
          <a:prstGeom prst="rect">
            <a:avLst/>
          </a:prstGeom>
          <a:noFill/>
          <a:ln>
            <a:noFill/>
          </a:ln>
        </p:spPr>
        <p:txBody>
          <a:bodyPr anchorCtr="0" anchor="t" bIns="91425" lIns="91425" spcFirstLastPara="1" rIns="91425" wrap="square" tIns="91425">
            <a:noAutofit/>
          </a:bodyPr>
          <a:lstStyle/>
          <a:p>
            <a:pPr indent="-412750" lvl="0" marL="457200" rtl="0" algn="l">
              <a:spcBef>
                <a:spcPts val="0"/>
              </a:spcBef>
              <a:spcAft>
                <a:spcPts val="0"/>
              </a:spcAft>
              <a:buClr>
                <a:srgbClr val="FFFFFF"/>
              </a:buClr>
              <a:buSzPts val="2900"/>
              <a:buChar char="🐧"/>
            </a:pPr>
            <a:r>
              <a:t/>
            </a:r>
            <a:endParaRPr>
              <a:solidFill>
                <a:srgbClr val="FFFFFF"/>
              </a:solidFill>
            </a:endParaRPr>
          </a:p>
          <a:p>
            <a:pPr indent="0" lvl="0" marL="457200" rtl="0" algn="l">
              <a:spcBef>
                <a:spcPts val="0"/>
              </a:spcBef>
              <a:spcAft>
                <a:spcPts val="0"/>
              </a:spcAft>
              <a:buNone/>
            </a:pPr>
            <a:r>
              <a:t/>
            </a:r>
            <a:endParaRPr sz="1300">
              <a:solidFill>
                <a:srgbClr val="FFFFFF"/>
              </a:solidFill>
            </a:endParaRPr>
          </a:p>
        </p:txBody>
      </p:sp>
      <p:sp>
        <p:nvSpPr>
          <p:cNvPr id="260" name="Google Shape;260;p20"/>
          <p:cNvSpPr txBox="1"/>
          <p:nvPr/>
        </p:nvSpPr>
        <p:spPr>
          <a:xfrm>
            <a:off x="1297500" y="2707519"/>
            <a:ext cx="732900" cy="8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sz="1300">
              <a:solidFill>
                <a:srgbClr val="FFFFFF"/>
              </a:solidFill>
            </a:endParaRPr>
          </a:p>
        </p:txBody>
      </p:sp>
      <p:sp>
        <p:nvSpPr>
          <p:cNvPr id="261" name="Google Shape;261;p20"/>
          <p:cNvSpPr txBox="1"/>
          <p:nvPr/>
        </p:nvSpPr>
        <p:spPr>
          <a:xfrm>
            <a:off x="1297500" y="3965094"/>
            <a:ext cx="732900" cy="8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rgbClr val="FFFFFF"/>
              </a:solidFill>
            </a:endParaRPr>
          </a:p>
        </p:txBody>
      </p:sp>
      <p:sp>
        <p:nvSpPr>
          <p:cNvPr id="262" name="Google Shape;262;p20"/>
          <p:cNvSpPr txBox="1"/>
          <p:nvPr>
            <p:ph idx="4294967295" type="body"/>
          </p:nvPr>
        </p:nvSpPr>
        <p:spPr>
          <a:xfrm>
            <a:off x="2030400" y="4032545"/>
            <a:ext cx="5877300" cy="467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solidFill>
                  <a:srgbClr val="FFFFFF"/>
                </a:solidFill>
              </a:rPr>
              <a:t>Meetings: Quarterly</a:t>
            </a:r>
            <a:endParaRPr>
              <a:solidFill>
                <a:srgbClr val="FFFFFF"/>
              </a:solidFill>
            </a:endParaRPr>
          </a:p>
        </p:txBody>
      </p:sp>
      <p:sp>
        <p:nvSpPr>
          <p:cNvPr id="263" name="Google Shape;263;p20"/>
          <p:cNvSpPr txBox="1"/>
          <p:nvPr/>
        </p:nvSpPr>
        <p:spPr>
          <a:xfrm>
            <a:off x="1644950" y="2741219"/>
            <a:ext cx="732900" cy="808800"/>
          </a:xfrm>
          <a:prstGeom prst="rect">
            <a:avLst/>
          </a:prstGeom>
          <a:noFill/>
          <a:ln>
            <a:noFill/>
          </a:ln>
        </p:spPr>
        <p:txBody>
          <a:bodyPr anchorCtr="0" anchor="t" bIns="91425" lIns="91425" spcFirstLastPara="1" rIns="91425" wrap="square" tIns="91425">
            <a:noAutofit/>
          </a:bodyPr>
          <a:lstStyle/>
          <a:p>
            <a:pPr indent="-412750" lvl="0" marL="457200" rtl="0" algn="l">
              <a:spcBef>
                <a:spcPts val="0"/>
              </a:spcBef>
              <a:spcAft>
                <a:spcPts val="0"/>
              </a:spcAft>
              <a:buClr>
                <a:srgbClr val="FFFFFF"/>
              </a:buClr>
              <a:buSzPts val="2900"/>
              <a:buChar char="🐧"/>
            </a:pPr>
            <a:r>
              <a:t/>
            </a:r>
            <a:endParaRPr>
              <a:solidFill>
                <a:srgbClr val="FFFFFF"/>
              </a:solidFill>
            </a:endParaRPr>
          </a:p>
          <a:p>
            <a:pPr indent="0" lvl="0" marL="457200" rtl="0" algn="l">
              <a:spcBef>
                <a:spcPts val="0"/>
              </a:spcBef>
              <a:spcAft>
                <a:spcPts val="0"/>
              </a:spcAft>
              <a:buNone/>
            </a:pPr>
            <a:r>
              <a:t/>
            </a:r>
            <a:endParaRPr sz="1300">
              <a:solidFill>
                <a:srgbClr val="FFFFFF"/>
              </a:solidFill>
            </a:endParaRPr>
          </a:p>
        </p:txBody>
      </p:sp>
      <p:sp>
        <p:nvSpPr>
          <p:cNvPr id="264" name="Google Shape;264;p20"/>
          <p:cNvSpPr txBox="1"/>
          <p:nvPr/>
        </p:nvSpPr>
        <p:spPr>
          <a:xfrm>
            <a:off x="1644950" y="3861994"/>
            <a:ext cx="732900" cy="808800"/>
          </a:xfrm>
          <a:prstGeom prst="rect">
            <a:avLst/>
          </a:prstGeom>
          <a:noFill/>
          <a:ln>
            <a:noFill/>
          </a:ln>
        </p:spPr>
        <p:txBody>
          <a:bodyPr anchorCtr="0" anchor="t" bIns="91425" lIns="91425" spcFirstLastPara="1" rIns="91425" wrap="square" tIns="91425">
            <a:noAutofit/>
          </a:bodyPr>
          <a:lstStyle/>
          <a:p>
            <a:pPr indent="-412750" lvl="0" marL="457200" rtl="0" algn="l">
              <a:spcBef>
                <a:spcPts val="0"/>
              </a:spcBef>
              <a:spcAft>
                <a:spcPts val="0"/>
              </a:spcAft>
              <a:buClr>
                <a:srgbClr val="FFFFFF"/>
              </a:buClr>
              <a:buSzPts val="2900"/>
              <a:buChar char="🐧"/>
            </a:pPr>
            <a:r>
              <a:t/>
            </a:r>
            <a:endParaRPr>
              <a:solidFill>
                <a:srgbClr val="FFFFFF"/>
              </a:solidFill>
            </a:endParaRPr>
          </a:p>
          <a:p>
            <a:pPr indent="0" lvl="0" marL="457200" rtl="0" algn="l">
              <a:spcBef>
                <a:spcPts val="0"/>
              </a:spcBef>
              <a:spcAft>
                <a:spcPts val="0"/>
              </a:spcAft>
              <a:buNone/>
            </a:pPr>
            <a:r>
              <a:t/>
            </a:r>
            <a:endParaRPr sz="1300">
              <a:solidFill>
                <a:srgbClr val="FFFFFF"/>
              </a:solidFill>
            </a:endParaRPr>
          </a:p>
        </p:txBody>
      </p:sp>
    </p:spTree>
  </p:cSld>
  <p:clrMapOvr>
    <a:masterClrMapping/>
  </p:clrMapOvr>
  <mc:AlternateContent>
    <mc:Choice Requires="p14">
      <p:transition spd="slow" p14:dur="15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1"/>
          <p:cNvSpPr txBox="1"/>
          <p:nvPr>
            <p:ph idx="4294967295" type="body"/>
          </p:nvPr>
        </p:nvSpPr>
        <p:spPr>
          <a:xfrm>
            <a:off x="359475" y="1050900"/>
            <a:ext cx="5181600" cy="32004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SzPts val="1300"/>
              <a:buFont typeface="Montserrat"/>
              <a:buChar char="🐧"/>
            </a:pPr>
            <a:r>
              <a:rPr b="1" lang="en-GB">
                <a:latin typeface="Montserrat"/>
                <a:ea typeface="Montserrat"/>
                <a:cs typeface="Montserrat"/>
                <a:sym typeface="Montserrat"/>
              </a:rPr>
              <a:t>How can the FRSD Preschool program support our community?</a:t>
            </a:r>
            <a:endParaRPr b="1">
              <a:latin typeface="Montserrat"/>
              <a:ea typeface="Montserrat"/>
              <a:cs typeface="Montserrat"/>
              <a:sym typeface="Montserrat"/>
            </a:endParaRPr>
          </a:p>
          <a:p>
            <a:pPr indent="-311150" lvl="0" marL="457200" rtl="0" algn="l">
              <a:lnSpc>
                <a:spcPct val="150000"/>
              </a:lnSpc>
              <a:spcBef>
                <a:spcPts val="0"/>
              </a:spcBef>
              <a:spcAft>
                <a:spcPts val="0"/>
              </a:spcAft>
              <a:buSzPts val="1300"/>
              <a:buFont typeface="Montserrat"/>
              <a:buChar char="🐧"/>
            </a:pPr>
            <a:r>
              <a:rPr b="1" lang="en-GB">
                <a:latin typeface="Montserrat"/>
                <a:ea typeface="Montserrat"/>
                <a:cs typeface="Montserrat"/>
                <a:sym typeface="Montserrat"/>
              </a:rPr>
              <a:t>Communication Efforts </a:t>
            </a:r>
            <a:r>
              <a:rPr b="1" lang="en-GB">
                <a:latin typeface="Montserrat"/>
                <a:ea typeface="Montserrat"/>
                <a:cs typeface="Montserrat"/>
                <a:sym typeface="Montserrat"/>
              </a:rPr>
              <a:t>              </a:t>
            </a:r>
            <a:endParaRPr b="1">
              <a:latin typeface="Montserrat"/>
              <a:ea typeface="Montserrat"/>
              <a:cs typeface="Montserrat"/>
              <a:sym typeface="Montserrat"/>
            </a:endParaRPr>
          </a:p>
          <a:p>
            <a:pPr indent="-311150" lvl="0" marL="457200" rtl="0" algn="l">
              <a:lnSpc>
                <a:spcPct val="150000"/>
              </a:lnSpc>
              <a:spcBef>
                <a:spcPts val="0"/>
              </a:spcBef>
              <a:spcAft>
                <a:spcPts val="0"/>
              </a:spcAft>
              <a:buSzPts val="1300"/>
              <a:buFont typeface="Montserrat"/>
              <a:buChar char="🐧"/>
            </a:pPr>
            <a:r>
              <a:rPr b="1" lang="en-GB">
                <a:latin typeface="Montserrat"/>
                <a:ea typeface="Montserrat"/>
                <a:cs typeface="Montserrat"/>
                <a:sym typeface="Montserrat"/>
              </a:rPr>
              <a:t>Feedback on our Preschool </a:t>
            </a:r>
            <a:r>
              <a:rPr b="1" lang="en-GB" u="sng">
                <a:latin typeface="Montserrat"/>
                <a:ea typeface="Montserrat"/>
                <a:cs typeface="Montserrat"/>
                <a:sym typeface="Montserrat"/>
                <a:hlinkClick r:id="rId3"/>
              </a:rPr>
              <a:t>Website</a:t>
            </a:r>
            <a:r>
              <a:rPr b="1" lang="en-GB">
                <a:latin typeface="Montserrat"/>
                <a:ea typeface="Montserrat"/>
                <a:cs typeface="Montserrat"/>
                <a:sym typeface="Montserrat"/>
              </a:rPr>
              <a:t>: Is there any additional information that would be beneficial to add to the website?</a:t>
            </a:r>
            <a:endParaRPr b="1">
              <a:latin typeface="Montserrat"/>
              <a:ea typeface="Montserrat"/>
              <a:cs typeface="Montserrat"/>
              <a:sym typeface="Montserrat"/>
            </a:endParaRPr>
          </a:p>
          <a:p>
            <a:pPr indent="-311150" lvl="0" marL="457200" rtl="0" algn="l">
              <a:lnSpc>
                <a:spcPct val="150000"/>
              </a:lnSpc>
              <a:spcBef>
                <a:spcPts val="0"/>
              </a:spcBef>
              <a:spcAft>
                <a:spcPts val="0"/>
              </a:spcAft>
              <a:buSzPts val="1300"/>
              <a:buFont typeface="Montserrat"/>
              <a:buChar char="🐧"/>
            </a:pPr>
            <a:r>
              <a:rPr b="1" lang="en-GB">
                <a:latin typeface="Montserrat"/>
                <a:ea typeface="Montserrat"/>
                <a:cs typeface="Montserrat"/>
                <a:sym typeface="Montserrat"/>
              </a:rPr>
              <a:t>Community Involvement </a:t>
            </a:r>
            <a:endParaRPr b="1">
              <a:latin typeface="Montserrat"/>
              <a:ea typeface="Montserrat"/>
              <a:cs typeface="Montserrat"/>
              <a:sym typeface="Montserrat"/>
            </a:endParaRPr>
          </a:p>
          <a:p>
            <a:pPr indent="-311150" lvl="0" marL="457200" rtl="0" algn="l">
              <a:lnSpc>
                <a:spcPct val="150000"/>
              </a:lnSpc>
              <a:spcBef>
                <a:spcPts val="0"/>
              </a:spcBef>
              <a:spcAft>
                <a:spcPts val="0"/>
              </a:spcAft>
              <a:buSzPts val="1300"/>
              <a:buFont typeface="Montserrat"/>
              <a:buChar char="🐧"/>
            </a:pPr>
            <a:r>
              <a:rPr b="1" lang="en-GB">
                <a:latin typeface="Montserrat"/>
                <a:ea typeface="Montserrat"/>
                <a:cs typeface="Montserrat"/>
                <a:sym typeface="Montserrat"/>
              </a:rPr>
              <a:t>Informational Resources </a:t>
            </a:r>
            <a:endParaRPr b="1">
              <a:latin typeface="Montserrat"/>
              <a:ea typeface="Montserrat"/>
              <a:cs typeface="Montserrat"/>
              <a:sym typeface="Montserrat"/>
            </a:endParaRPr>
          </a:p>
          <a:p>
            <a:pPr indent="-311150" lvl="0" marL="457200" rtl="0" algn="l">
              <a:lnSpc>
                <a:spcPct val="150000"/>
              </a:lnSpc>
              <a:spcBef>
                <a:spcPts val="0"/>
              </a:spcBef>
              <a:spcAft>
                <a:spcPts val="0"/>
              </a:spcAft>
              <a:buSzPts val="1300"/>
              <a:buFont typeface="Montserrat"/>
              <a:buChar char="🐧"/>
            </a:pPr>
            <a:r>
              <a:rPr b="1" lang="en-GB">
                <a:latin typeface="Montserrat"/>
                <a:ea typeface="Montserrat"/>
                <a:cs typeface="Montserrat"/>
                <a:sym typeface="Montserrat"/>
              </a:rPr>
              <a:t>Communication Needs Assessment </a:t>
            </a:r>
            <a:endParaRPr b="1">
              <a:latin typeface="Montserrat"/>
              <a:ea typeface="Montserrat"/>
              <a:cs typeface="Montserrat"/>
              <a:sym typeface="Montserrat"/>
            </a:endParaRPr>
          </a:p>
        </p:txBody>
      </p:sp>
      <p:sp>
        <p:nvSpPr>
          <p:cNvPr id="270" name="Google Shape;270;p21"/>
          <p:cNvSpPr/>
          <p:nvPr/>
        </p:nvSpPr>
        <p:spPr>
          <a:xfrm>
            <a:off x="5239301" y="3335550"/>
            <a:ext cx="656100" cy="6561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1"/>
          <p:cNvSpPr txBox="1"/>
          <p:nvPr>
            <p:ph type="title"/>
          </p:nvPr>
        </p:nvSpPr>
        <p:spPr>
          <a:xfrm>
            <a:off x="1052550" y="25260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400"/>
              <a:t>Communication</a:t>
            </a:r>
            <a:endParaRPr b="1" sz="3400"/>
          </a:p>
        </p:txBody>
      </p:sp>
      <p:pic>
        <p:nvPicPr>
          <p:cNvPr id="272" name="Google Shape;272;p21">
            <a:hlinkClick r:id="rId4"/>
          </p:cNvPr>
          <p:cNvPicPr preferRelativeResize="0"/>
          <p:nvPr/>
        </p:nvPicPr>
        <p:blipFill rotWithShape="1">
          <a:blip r:embed="rId5">
            <a:alphaModFix/>
          </a:blip>
          <a:srcRect b="58742" l="17069" r="13625" t="0"/>
          <a:stretch/>
        </p:blipFill>
        <p:spPr>
          <a:xfrm>
            <a:off x="5513775" y="1104438"/>
            <a:ext cx="3550225" cy="2934625"/>
          </a:xfrm>
          <a:prstGeom prst="rect">
            <a:avLst/>
          </a:prstGeom>
          <a:noFill/>
          <a:ln>
            <a:noFill/>
          </a:ln>
        </p:spPr>
      </p:pic>
      <p:sp>
        <p:nvSpPr>
          <p:cNvPr id="273" name="Google Shape;273;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1800">
        <p:p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2"/>
          <p:cNvSpPr txBox="1"/>
          <p:nvPr>
            <p:ph idx="4294967295" type="body"/>
          </p:nvPr>
        </p:nvSpPr>
        <p:spPr>
          <a:xfrm>
            <a:off x="957900" y="783675"/>
            <a:ext cx="7228200" cy="412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FFFFFF"/>
                </a:solidFill>
                <a:latin typeface="Montserrat"/>
                <a:ea typeface="Montserrat"/>
                <a:cs typeface="Montserrat"/>
                <a:sym typeface="Montserrat"/>
              </a:rPr>
              <a:t>Main Focus of the Assessment - </a:t>
            </a:r>
            <a:r>
              <a:rPr b="1" lang="en-GB">
                <a:latin typeface="Montserrat"/>
                <a:ea typeface="Montserrat"/>
                <a:cs typeface="Montserrat"/>
                <a:sym typeface="Montserrat"/>
              </a:rPr>
              <a:t>Community input is essential to ensure that the needs of our community are served within the scope of early childhood education</a:t>
            </a:r>
            <a:endParaRPr b="1">
              <a:latin typeface="Montserrat"/>
              <a:ea typeface="Montserrat"/>
              <a:cs typeface="Montserrat"/>
              <a:sym typeface="Montserrat"/>
            </a:endParaRPr>
          </a:p>
          <a:p>
            <a:pPr indent="0" lvl="0" marL="0" rtl="0" algn="l">
              <a:spcBef>
                <a:spcPts val="1600"/>
              </a:spcBef>
              <a:spcAft>
                <a:spcPts val="0"/>
              </a:spcAft>
              <a:buNone/>
            </a:pPr>
            <a:r>
              <a:rPr b="1" lang="en-GB">
                <a:latin typeface="Montserrat"/>
                <a:ea typeface="Montserrat"/>
                <a:cs typeface="Montserrat"/>
                <a:sym typeface="Montserrat"/>
              </a:rPr>
              <a:t>Purpose: To identify family challenges which can be supported by preschool staff, to inform 2024-2025 Preschool Goals, aligned with the mission of ECAC to serve our children and families of FRSD by facilitating and sustaining collaboration while ensuring success for all children. Some topics included in the CNA are as follows:</a:t>
            </a:r>
            <a:endParaRPr b="1">
              <a:latin typeface="Montserrat"/>
              <a:ea typeface="Montserrat"/>
              <a:cs typeface="Montserrat"/>
              <a:sym typeface="Montserrat"/>
            </a:endParaRPr>
          </a:p>
          <a:p>
            <a:pPr indent="0" lvl="0" marL="0" rtl="0" algn="l">
              <a:lnSpc>
                <a:spcPct val="100000"/>
              </a:lnSpc>
              <a:spcBef>
                <a:spcPts val="1600"/>
              </a:spcBef>
              <a:spcAft>
                <a:spcPts val="0"/>
              </a:spcAft>
              <a:buNone/>
            </a:pPr>
            <a:r>
              <a:rPr b="1" lang="en-GB" sz="1000">
                <a:latin typeface="Montserrat"/>
                <a:ea typeface="Montserrat"/>
                <a:cs typeface="Montserrat"/>
                <a:sym typeface="Montserrat"/>
              </a:rPr>
              <a:t>-Health						-Mental Health</a:t>
            </a:r>
            <a:endParaRPr b="1" sz="1000">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latin typeface="Montserrat"/>
                <a:ea typeface="Montserrat"/>
                <a:cs typeface="Montserrat"/>
                <a:sym typeface="Montserrat"/>
              </a:rPr>
              <a:t>-Self-Regulation					-Bedtime</a:t>
            </a:r>
            <a:endParaRPr b="1" sz="1000">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latin typeface="Montserrat"/>
                <a:ea typeface="Montserrat"/>
                <a:cs typeface="Montserrat"/>
                <a:sym typeface="Montserrat"/>
              </a:rPr>
              <a:t>-Challenging Behaviors				-Establishing Routines</a:t>
            </a:r>
            <a:endParaRPr b="1" sz="1000">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latin typeface="Montserrat"/>
                <a:ea typeface="Montserrat"/>
                <a:cs typeface="Montserrat"/>
                <a:sym typeface="Montserrat"/>
              </a:rPr>
              <a:t>-Nutrition						-Screen time</a:t>
            </a:r>
            <a:endParaRPr b="1" sz="1000">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latin typeface="Montserrat"/>
                <a:ea typeface="Montserrat"/>
                <a:cs typeface="Montserrat"/>
                <a:sym typeface="Montserrat"/>
              </a:rPr>
              <a:t>-Potty Training					-Speech and </a:t>
            </a:r>
            <a:r>
              <a:rPr b="1" lang="en-GB" sz="1000">
                <a:latin typeface="Montserrat"/>
                <a:ea typeface="Montserrat"/>
                <a:cs typeface="Montserrat"/>
                <a:sym typeface="Montserrat"/>
              </a:rPr>
              <a:t>Language</a:t>
            </a:r>
            <a:endParaRPr b="1" sz="1000">
              <a:latin typeface="Montserrat"/>
              <a:ea typeface="Montserrat"/>
              <a:cs typeface="Montserrat"/>
              <a:sym typeface="Montserrat"/>
            </a:endParaRPr>
          </a:p>
          <a:p>
            <a:pPr indent="0" lvl="0" marL="0" rtl="0" algn="l">
              <a:lnSpc>
                <a:spcPct val="100000"/>
              </a:lnSpc>
              <a:spcBef>
                <a:spcPts val="0"/>
              </a:spcBef>
              <a:spcAft>
                <a:spcPts val="0"/>
              </a:spcAft>
              <a:buNone/>
            </a:pPr>
            <a:r>
              <a:t/>
            </a:r>
            <a:endParaRPr b="1" sz="1000">
              <a:latin typeface="Montserrat"/>
              <a:ea typeface="Montserrat"/>
              <a:cs typeface="Montserrat"/>
              <a:sym typeface="Montserrat"/>
            </a:endParaRPr>
          </a:p>
          <a:p>
            <a:pPr indent="0" lvl="0" marL="0" rtl="0" algn="l">
              <a:lnSpc>
                <a:spcPct val="100000"/>
              </a:lnSpc>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rPr b="1" lang="en-GB">
                <a:latin typeface="Montserrat"/>
                <a:ea typeface="Montserrat"/>
                <a:cs typeface="Montserrat"/>
                <a:sym typeface="Montserrat"/>
              </a:rPr>
              <a:t>NEXT STEPS:</a:t>
            </a:r>
            <a:r>
              <a:rPr b="1" lang="en-GB">
                <a:latin typeface="Montserrat"/>
                <a:ea typeface="Montserrat"/>
                <a:cs typeface="Montserrat"/>
                <a:sym typeface="Montserrat"/>
              </a:rPr>
              <a:t> CNA Google Form </a:t>
            </a:r>
            <a:r>
              <a:rPr b="1" lang="en-GB">
                <a:latin typeface="Montserrat"/>
                <a:ea typeface="Montserrat"/>
                <a:cs typeface="Montserrat"/>
                <a:sym typeface="Montserrat"/>
              </a:rPr>
              <a:t>will be sent via email to 2024-2025 registered preschool students annually</a:t>
            </a:r>
            <a:endParaRPr b="1">
              <a:latin typeface="Montserrat"/>
              <a:ea typeface="Montserrat"/>
              <a:cs typeface="Montserrat"/>
              <a:sym typeface="Montserrat"/>
            </a:endParaRPr>
          </a:p>
          <a:p>
            <a:pPr indent="0" lvl="0" marL="0" rtl="0" algn="l">
              <a:spcBef>
                <a:spcPts val="1600"/>
              </a:spcBef>
              <a:spcAft>
                <a:spcPts val="0"/>
              </a:spcAft>
              <a:buNone/>
            </a:pPr>
            <a:r>
              <a:rPr b="1" lang="en-GB">
                <a:latin typeface="Montserrat"/>
                <a:ea typeface="Montserrat"/>
                <a:cs typeface="Montserrat"/>
                <a:sym typeface="Montserrat"/>
              </a:rPr>
              <a:t>*Parent workshops will be planned inclusive of CNA results.</a:t>
            </a:r>
            <a:endParaRPr b="1">
              <a:latin typeface="Montserrat"/>
              <a:ea typeface="Montserrat"/>
              <a:cs typeface="Montserrat"/>
              <a:sym typeface="Montserrat"/>
            </a:endParaRPr>
          </a:p>
          <a:p>
            <a:pPr indent="0" lvl="0" marL="0" rtl="0" algn="l">
              <a:spcBef>
                <a:spcPts val="1600"/>
              </a:spcBef>
              <a:spcAft>
                <a:spcPts val="1600"/>
              </a:spcAft>
              <a:buNone/>
            </a:pPr>
            <a:r>
              <a:t/>
            </a:r>
            <a:endParaRPr b="1">
              <a:solidFill>
                <a:srgbClr val="FFFFFF"/>
              </a:solidFill>
              <a:latin typeface="Montserrat"/>
              <a:ea typeface="Montserrat"/>
              <a:cs typeface="Montserrat"/>
              <a:sym typeface="Montserrat"/>
            </a:endParaRPr>
          </a:p>
        </p:txBody>
      </p:sp>
      <p:pic>
        <p:nvPicPr>
          <p:cNvPr id="279" name="Google Shape;279;p22"/>
          <p:cNvPicPr preferRelativeResize="0"/>
          <p:nvPr/>
        </p:nvPicPr>
        <p:blipFill rotWithShape="1">
          <a:blip r:embed="rId3">
            <a:alphaModFix/>
          </a:blip>
          <a:srcRect b="0" l="0" r="7680" t="0"/>
          <a:stretch/>
        </p:blipFill>
        <p:spPr>
          <a:xfrm>
            <a:off x="0" y="3973617"/>
            <a:ext cx="1080000" cy="1169874"/>
          </a:xfrm>
          <a:prstGeom prst="rect">
            <a:avLst/>
          </a:prstGeom>
          <a:noFill/>
          <a:ln>
            <a:noFill/>
          </a:ln>
          <a:effectLst>
            <a:reflection blurRad="0" dir="5400000" dist="38100" endA="0" endPos="30000" fadeDir="5400012" kx="0" rotWithShape="0" algn="bl" stPos="0" sy="-100000" ky="0"/>
          </a:effectLst>
        </p:spPr>
      </p:pic>
      <p:pic>
        <p:nvPicPr>
          <p:cNvPr id="280" name="Google Shape;280;p22"/>
          <p:cNvPicPr preferRelativeResize="0"/>
          <p:nvPr/>
        </p:nvPicPr>
        <p:blipFill>
          <a:blip r:embed="rId4">
            <a:alphaModFix/>
          </a:blip>
          <a:stretch>
            <a:fillRect/>
          </a:stretch>
        </p:blipFill>
        <p:spPr>
          <a:xfrm>
            <a:off x="8030851" y="4048475"/>
            <a:ext cx="1080000" cy="1020175"/>
          </a:xfrm>
          <a:prstGeom prst="rect">
            <a:avLst/>
          </a:prstGeom>
          <a:noFill/>
          <a:ln>
            <a:noFill/>
          </a:ln>
        </p:spPr>
      </p:pic>
      <p:sp>
        <p:nvSpPr>
          <p:cNvPr id="281" name="Google Shape;281;p22"/>
          <p:cNvSpPr txBox="1"/>
          <p:nvPr>
            <p:ph type="title"/>
          </p:nvPr>
        </p:nvSpPr>
        <p:spPr>
          <a:xfrm>
            <a:off x="622550" y="193525"/>
            <a:ext cx="7916400" cy="63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600"/>
              <a:t>Community Needs Assessment</a:t>
            </a:r>
            <a:r>
              <a:rPr b="1" lang="en-GB" sz="2600"/>
              <a:t> (CNA)</a:t>
            </a:r>
            <a:endParaRPr b="1" sz="2600"/>
          </a:p>
        </p:txBody>
      </p:sp>
      <p:sp>
        <p:nvSpPr>
          <p:cNvPr id="282" name="Google Shape;28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1800">
        <p14:flip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23"/>
          <p:cNvPicPr preferRelativeResize="0"/>
          <p:nvPr/>
        </p:nvPicPr>
        <p:blipFill>
          <a:blip r:embed="rId3">
            <a:alphaModFix/>
          </a:blip>
          <a:stretch>
            <a:fillRect/>
          </a:stretch>
        </p:blipFill>
        <p:spPr>
          <a:xfrm>
            <a:off x="169874" y="126475"/>
            <a:ext cx="1833949" cy="2445276"/>
          </a:xfrm>
          <a:prstGeom prst="rect">
            <a:avLst/>
          </a:prstGeom>
          <a:noFill/>
          <a:ln>
            <a:noFill/>
          </a:ln>
        </p:spPr>
      </p:pic>
      <p:pic>
        <p:nvPicPr>
          <p:cNvPr id="288" name="Google Shape;288;p23"/>
          <p:cNvPicPr preferRelativeResize="0"/>
          <p:nvPr/>
        </p:nvPicPr>
        <p:blipFill>
          <a:blip r:embed="rId4">
            <a:alphaModFix/>
          </a:blip>
          <a:stretch>
            <a:fillRect/>
          </a:stretch>
        </p:blipFill>
        <p:spPr>
          <a:xfrm>
            <a:off x="7114879" y="126480"/>
            <a:ext cx="1833949" cy="2445266"/>
          </a:xfrm>
          <a:prstGeom prst="rect">
            <a:avLst/>
          </a:prstGeom>
          <a:noFill/>
          <a:ln>
            <a:noFill/>
          </a:ln>
        </p:spPr>
      </p:pic>
      <p:pic>
        <p:nvPicPr>
          <p:cNvPr id="289" name="Google Shape;289;p23"/>
          <p:cNvPicPr preferRelativeResize="0"/>
          <p:nvPr/>
        </p:nvPicPr>
        <p:blipFill>
          <a:blip r:embed="rId5">
            <a:alphaModFix/>
          </a:blip>
          <a:stretch>
            <a:fillRect/>
          </a:stretch>
        </p:blipFill>
        <p:spPr>
          <a:xfrm>
            <a:off x="3304663" y="1295407"/>
            <a:ext cx="1914501" cy="2552673"/>
          </a:xfrm>
          <a:prstGeom prst="rect">
            <a:avLst/>
          </a:prstGeom>
          <a:noFill/>
          <a:ln>
            <a:noFill/>
          </a:ln>
        </p:spPr>
      </p:pic>
      <p:pic>
        <p:nvPicPr>
          <p:cNvPr id="290" name="Google Shape;290;p23"/>
          <p:cNvPicPr preferRelativeResize="0"/>
          <p:nvPr/>
        </p:nvPicPr>
        <p:blipFill>
          <a:blip r:embed="rId6">
            <a:alphaModFix/>
          </a:blip>
          <a:stretch>
            <a:fillRect/>
          </a:stretch>
        </p:blipFill>
        <p:spPr>
          <a:xfrm>
            <a:off x="1390511" y="2698226"/>
            <a:ext cx="1833949" cy="2445266"/>
          </a:xfrm>
          <a:prstGeom prst="rect">
            <a:avLst/>
          </a:prstGeom>
          <a:noFill/>
          <a:ln>
            <a:noFill/>
          </a:ln>
        </p:spPr>
      </p:pic>
      <p:pic>
        <p:nvPicPr>
          <p:cNvPr id="291" name="Google Shape;291;p23"/>
          <p:cNvPicPr preferRelativeResize="0"/>
          <p:nvPr/>
        </p:nvPicPr>
        <p:blipFill>
          <a:blip r:embed="rId7">
            <a:alphaModFix/>
          </a:blip>
          <a:stretch>
            <a:fillRect/>
          </a:stretch>
        </p:blipFill>
        <p:spPr>
          <a:xfrm>
            <a:off x="5299402" y="2575931"/>
            <a:ext cx="1833949" cy="2445245"/>
          </a:xfrm>
          <a:prstGeom prst="rect">
            <a:avLst/>
          </a:prstGeom>
          <a:noFill/>
          <a:ln>
            <a:noFill/>
          </a:ln>
        </p:spPr>
      </p:pic>
      <p:sp>
        <p:nvSpPr>
          <p:cNvPr id="292" name="Google Shape;292;p23"/>
          <p:cNvSpPr txBox="1"/>
          <p:nvPr/>
        </p:nvSpPr>
        <p:spPr>
          <a:xfrm>
            <a:off x="2260501" y="447925"/>
            <a:ext cx="4625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chemeClr val="lt1"/>
                </a:solidFill>
                <a:latin typeface="Montserrat"/>
                <a:ea typeface="Montserrat"/>
                <a:cs typeface="Montserrat"/>
                <a:sym typeface="Montserrat"/>
              </a:rPr>
              <a:t>Life in Preschool!</a:t>
            </a:r>
            <a:endParaRPr b="1" sz="3600">
              <a:solidFill>
                <a:schemeClr val="lt1"/>
              </a:solidFill>
              <a:latin typeface="Montserrat"/>
              <a:ea typeface="Montserrat"/>
              <a:cs typeface="Montserrat"/>
              <a:sym typeface="Montserrat"/>
            </a:endParaRPr>
          </a:p>
        </p:txBody>
      </p:sp>
      <p:sp>
        <p:nvSpPr>
          <p:cNvPr id="293" name="Google Shape;293;p23"/>
          <p:cNvSpPr txBox="1"/>
          <p:nvPr/>
        </p:nvSpPr>
        <p:spPr>
          <a:xfrm>
            <a:off x="7465875" y="4568525"/>
            <a:ext cx="1641900" cy="48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300" u="sng">
                <a:solidFill>
                  <a:schemeClr val="lt1"/>
                </a:solidFill>
                <a:latin typeface="Lato"/>
                <a:ea typeface="Lato"/>
                <a:cs typeface="Lato"/>
                <a:sym typeface="Lato"/>
                <a:hlinkClick r:id="rId8">
                  <a:extLst>
                    <a:ext uri="{A12FA001-AC4F-418D-AE19-62706E023703}">
                      <ahyp:hlinkClr val="tx"/>
                    </a:ext>
                  </a:extLst>
                </a:hlinkClick>
              </a:rPr>
              <a:t>Tools of the Mind Curriculum</a:t>
            </a:r>
            <a:endParaRPr sz="1300">
              <a:solidFill>
                <a:schemeClr val="lt1"/>
              </a:solidFill>
              <a:latin typeface="Lato"/>
              <a:ea typeface="Lato"/>
              <a:cs typeface="Lato"/>
              <a:sym typeface="Lato"/>
            </a:endParaRPr>
          </a:p>
        </p:txBody>
      </p:sp>
      <p:sp>
        <p:nvSpPr>
          <p:cNvPr id="294" name="Google Shape;294;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4"/>
          <p:cNvSpPr txBox="1"/>
          <p:nvPr>
            <p:ph idx="4294967295" type="body"/>
          </p:nvPr>
        </p:nvSpPr>
        <p:spPr>
          <a:xfrm>
            <a:off x="827250" y="1571000"/>
            <a:ext cx="7264200" cy="27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FFFFFF"/>
                </a:solidFill>
                <a:latin typeface="Montserrat"/>
                <a:ea typeface="Montserrat"/>
                <a:cs typeface="Montserrat"/>
                <a:sym typeface="Montserrat"/>
              </a:rPr>
              <a:t>We are currently hard at work with:</a:t>
            </a:r>
            <a:endParaRPr b="1" sz="1500">
              <a:solidFill>
                <a:srgbClr val="FFFFFF"/>
              </a:solidFill>
              <a:latin typeface="Montserrat"/>
              <a:ea typeface="Montserrat"/>
              <a:cs typeface="Montserrat"/>
              <a:sym typeface="Montserrat"/>
            </a:endParaRPr>
          </a:p>
          <a:p>
            <a:pPr indent="-355600" lvl="0" marL="457200" rtl="0" algn="l">
              <a:spcBef>
                <a:spcPts val="1600"/>
              </a:spcBef>
              <a:spcAft>
                <a:spcPts val="0"/>
              </a:spcAft>
              <a:buClr>
                <a:srgbClr val="FFFFFF"/>
              </a:buClr>
              <a:buSzPts val="2000"/>
              <a:buFont typeface="Montserrat"/>
              <a:buChar char="🐧"/>
            </a:pPr>
            <a:r>
              <a:rPr b="1" lang="en-GB" sz="2000">
                <a:solidFill>
                  <a:srgbClr val="FFFFFF"/>
                </a:solidFill>
                <a:latin typeface="Montserrat"/>
                <a:ea typeface="Montserrat"/>
                <a:cs typeface="Montserrat"/>
                <a:sym typeface="Montserrat"/>
              </a:rPr>
              <a:t>Preschool Family Handbook</a:t>
            </a:r>
            <a:endParaRPr b="1" sz="1800">
              <a:solidFill>
                <a:srgbClr val="FFFFFF"/>
              </a:solidFill>
              <a:latin typeface="Montserrat"/>
              <a:ea typeface="Montserrat"/>
              <a:cs typeface="Montserrat"/>
              <a:sym typeface="Montserrat"/>
            </a:endParaRPr>
          </a:p>
          <a:p>
            <a:pPr indent="-355600" lvl="0" marL="457200" rtl="0" algn="l">
              <a:spcBef>
                <a:spcPts val="0"/>
              </a:spcBef>
              <a:spcAft>
                <a:spcPts val="0"/>
              </a:spcAft>
              <a:buClr>
                <a:srgbClr val="FFFFFF"/>
              </a:buClr>
              <a:buSzPts val="2000"/>
              <a:buFont typeface="Montserrat"/>
              <a:buChar char="🐧"/>
            </a:pPr>
            <a:r>
              <a:rPr b="1" lang="en-GB" sz="2000">
                <a:solidFill>
                  <a:srgbClr val="FFFFFF"/>
                </a:solidFill>
                <a:latin typeface="Montserrat"/>
                <a:ea typeface="Montserrat"/>
                <a:cs typeface="Montserrat"/>
                <a:sym typeface="Montserrat"/>
              </a:rPr>
              <a:t>Curriculum </a:t>
            </a:r>
            <a:endParaRPr b="1" sz="2000">
              <a:solidFill>
                <a:srgbClr val="FFFFFF"/>
              </a:solidFill>
              <a:latin typeface="Montserrat"/>
              <a:ea typeface="Montserrat"/>
              <a:cs typeface="Montserrat"/>
              <a:sym typeface="Montserrat"/>
            </a:endParaRPr>
          </a:p>
          <a:p>
            <a:pPr indent="-355600" lvl="0" marL="457200" rtl="0" algn="l">
              <a:spcBef>
                <a:spcPts val="0"/>
              </a:spcBef>
              <a:spcAft>
                <a:spcPts val="0"/>
              </a:spcAft>
              <a:buClr>
                <a:srgbClr val="FFFFFF"/>
              </a:buClr>
              <a:buSzPts val="2000"/>
              <a:buFont typeface="Montserrat"/>
              <a:buChar char="🐧"/>
            </a:pPr>
            <a:r>
              <a:rPr b="1" lang="en-GB" sz="2000">
                <a:solidFill>
                  <a:srgbClr val="FFFFFF"/>
                </a:solidFill>
                <a:latin typeface="Montserrat"/>
                <a:ea typeface="Montserrat"/>
                <a:cs typeface="Montserrat"/>
                <a:sym typeface="Montserrat"/>
              </a:rPr>
              <a:t>Assessment</a:t>
            </a:r>
            <a:endParaRPr b="1" sz="2000">
              <a:solidFill>
                <a:srgbClr val="FFFFFF"/>
              </a:solidFill>
              <a:latin typeface="Montserrat"/>
              <a:ea typeface="Montserrat"/>
              <a:cs typeface="Montserrat"/>
              <a:sym typeface="Montserrat"/>
            </a:endParaRPr>
          </a:p>
        </p:txBody>
      </p:sp>
      <p:sp>
        <p:nvSpPr>
          <p:cNvPr id="300" name="Google Shape;300;p24"/>
          <p:cNvSpPr txBox="1"/>
          <p:nvPr>
            <p:ph type="title"/>
          </p:nvPr>
        </p:nvSpPr>
        <p:spPr>
          <a:xfrm>
            <a:off x="1052550" y="373625"/>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400"/>
              <a:t>Administrative Updates</a:t>
            </a:r>
            <a:endParaRPr b="1" sz="3400"/>
          </a:p>
        </p:txBody>
      </p:sp>
      <p:sp>
        <p:nvSpPr>
          <p:cNvPr id="301" name="Google Shape;30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1800">
        <p:push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5"/>
          <p:cNvSpPr txBox="1"/>
          <p:nvPr>
            <p:ph type="title"/>
          </p:nvPr>
        </p:nvSpPr>
        <p:spPr>
          <a:xfrm>
            <a:off x="1086625" y="325625"/>
            <a:ext cx="7038900" cy="9141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b="1" lang="en-GB" sz="2800"/>
              <a:t>Preschool Unification</a:t>
            </a:r>
            <a:endParaRPr b="1" sz="2800"/>
          </a:p>
          <a:p>
            <a:pPr indent="0" lvl="0" marL="0" rtl="0" algn="ctr">
              <a:spcBef>
                <a:spcPts val="0"/>
              </a:spcBef>
              <a:spcAft>
                <a:spcPts val="0"/>
              </a:spcAft>
              <a:buNone/>
            </a:pPr>
            <a:r>
              <a:t/>
            </a:r>
            <a:endParaRPr sz="3300"/>
          </a:p>
        </p:txBody>
      </p:sp>
      <p:sp>
        <p:nvSpPr>
          <p:cNvPr id="307" name="Google Shape;307;p25"/>
          <p:cNvSpPr txBox="1"/>
          <p:nvPr/>
        </p:nvSpPr>
        <p:spPr>
          <a:xfrm>
            <a:off x="730500" y="1346325"/>
            <a:ext cx="7683000" cy="3031500"/>
          </a:xfrm>
          <a:prstGeom prst="rect">
            <a:avLst/>
          </a:prstGeom>
          <a:noFill/>
          <a:ln>
            <a:noFill/>
          </a:ln>
        </p:spPr>
        <p:txBody>
          <a:bodyPr anchorCtr="0" anchor="t" bIns="91425" lIns="91425" spcFirstLastPara="1" rIns="91425" wrap="square" tIns="91425">
            <a:noAutofit/>
          </a:bodyPr>
          <a:lstStyle/>
          <a:p>
            <a:pPr indent="-361950" lvl="1" marL="914400" rtl="0" algn="l">
              <a:spcBef>
                <a:spcPts val="0"/>
              </a:spcBef>
              <a:spcAft>
                <a:spcPts val="0"/>
              </a:spcAft>
              <a:buClr>
                <a:schemeClr val="lt1"/>
              </a:buClr>
              <a:buSzPts val="2100"/>
              <a:buFont typeface="Montserrat"/>
              <a:buChar char="🐧"/>
            </a:pPr>
            <a:r>
              <a:rPr b="1" lang="en-GB" sz="2100">
                <a:solidFill>
                  <a:schemeClr val="lt1"/>
                </a:solidFill>
                <a:latin typeface="Montserrat"/>
                <a:ea typeface="Montserrat"/>
                <a:cs typeface="Montserrat"/>
                <a:sym typeface="Montserrat"/>
              </a:rPr>
              <a:t>Pebbles (Spirit days May 9th and May 30th)</a:t>
            </a:r>
            <a:endParaRPr b="1" sz="2100">
              <a:solidFill>
                <a:schemeClr val="lt1"/>
              </a:solidFill>
              <a:latin typeface="Montserrat"/>
              <a:ea typeface="Montserrat"/>
              <a:cs typeface="Montserrat"/>
              <a:sym typeface="Montserrat"/>
            </a:endParaRPr>
          </a:p>
          <a:p>
            <a:pPr indent="-361950" lvl="1" marL="914400" rtl="0" algn="l">
              <a:spcBef>
                <a:spcPts val="0"/>
              </a:spcBef>
              <a:spcAft>
                <a:spcPts val="0"/>
              </a:spcAft>
              <a:buClr>
                <a:schemeClr val="lt1"/>
              </a:buClr>
              <a:buSzPts val="2100"/>
              <a:buFont typeface="Montserrat"/>
              <a:buChar char="🐧"/>
            </a:pPr>
            <a:r>
              <a:rPr b="1" lang="en-GB" sz="2100">
                <a:solidFill>
                  <a:schemeClr val="lt1"/>
                </a:solidFill>
                <a:latin typeface="Montserrat"/>
                <a:ea typeface="Montserrat"/>
                <a:cs typeface="Montserrat"/>
                <a:sym typeface="Montserrat"/>
              </a:rPr>
              <a:t>Communication</a:t>
            </a:r>
            <a:endParaRPr b="1" sz="2100">
              <a:solidFill>
                <a:schemeClr val="lt1"/>
              </a:solidFill>
              <a:latin typeface="Montserrat"/>
              <a:ea typeface="Montserrat"/>
              <a:cs typeface="Montserrat"/>
              <a:sym typeface="Montserrat"/>
            </a:endParaRPr>
          </a:p>
          <a:p>
            <a:pPr indent="457200" lvl="0" marL="914400" rtl="0" algn="l">
              <a:spcBef>
                <a:spcPts val="0"/>
              </a:spcBef>
              <a:spcAft>
                <a:spcPts val="0"/>
              </a:spcAft>
              <a:buNone/>
            </a:pPr>
            <a:r>
              <a:rPr b="1" lang="en-GB" sz="2100">
                <a:solidFill>
                  <a:schemeClr val="lt1"/>
                </a:solidFill>
                <a:latin typeface="Montserrat"/>
                <a:ea typeface="Montserrat"/>
                <a:cs typeface="Montserrat"/>
                <a:sym typeface="Montserrat"/>
              </a:rPr>
              <a:t>Penguin Post</a:t>
            </a:r>
            <a:endParaRPr b="1" sz="2100">
              <a:solidFill>
                <a:schemeClr val="lt1"/>
              </a:solidFill>
              <a:latin typeface="Montserrat"/>
              <a:ea typeface="Montserrat"/>
              <a:cs typeface="Montserrat"/>
              <a:sym typeface="Montserrat"/>
            </a:endParaRPr>
          </a:p>
          <a:p>
            <a:pPr indent="457200" lvl="0" marL="914400" rtl="0" algn="l">
              <a:spcBef>
                <a:spcPts val="0"/>
              </a:spcBef>
              <a:spcAft>
                <a:spcPts val="0"/>
              </a:spcAft>
              <a:buNone/>
            </a:pPr>
            <a:r>
              <a:rPr b="1" lang="en-GB" sz="2100">
                <a:solidFill>
                  <a:schemeClr val="lt1"/>
                </a:solidFill>
                <a:latin typeface="Montserrat"/>
                <a:ea typeface="Montserrat"/>
                <a:cs typeface="Montserrat"/>
                <a:sym typeface="Montserrat"/>
              </a:rPr>
              <a:t>Updated Website</a:t>
            </a:r>
            <a:endParaRPr b="1" sz="2100">
              <a:solidFill>
                <a:schemeClr val="lt1"/>
              </a:solidFill>
              <a:latin typeface="Montserrat"/>
              <a:ea typeface="Montserrat"/>
              <a:cs typeface="Montserrat"/>
              <a:sym typeface="Montserrat"/>
            </a:endParaRPr>
          </a:p>
          <a:p>
            <a:pPr indent="-361950" lvl="1" marL="914400" rtl="0" algn="l">
              <a:spcBef>
                <a:spcPts val="0"/>
              </a:spcBef>
              <a:spcAft>
                <a:spcPts val="0"/>
              </a:spcAft>
              <a:buClr>
                <a:schemeClr val="lt1"/>
              </a:buClr>
              <a:buSzPts val="2100"/>
              <a:buFont typeface="Montserrat"/>
              <a:buChar char="🐧"/>
            </a:pPr>
            <a:r>
              <a:rPr b="1" lang="en-GB" sz="2100">
                <a:solidFill>
                  <a:schemeClr val="lt1"/>
                </a:solidFill>
                <a:latin typeface="Montserrat"/>
                <a:ea typeface="Montserrat"/>
                <a:cs typeface="Montserrat"/>
                <a:sym typeface="Montserrat"/>
              </a:rPr>
              <a:t>Moving from good to great…input?</a:t>
            </a:r>
            <a:endParaRPr b="1" sz="2100">
              <a:solidFill>
                <a:schemeClr val="lt1"/>
              </a:solidFill>
              <a:latin typeface="Montserrat"/>
              <a:ea typeface="Montserrat"/>
              <a:cs typeface="Montserrat"/>
              <a:sym typeface="Montserrat"/>
            </a:endParaRPr>
          </a:p>
          <a:p>
            <a:pPr indent="0" lvl="0" marL="457200" rtl="0" algn="l">
              <a:spcBef>
                <a:spcPts val="0"/>
              </a:spcBef>
              <a:spcAft>
                <a:spcPts val="0"/>
              </a:spcAft>
              <a:buNone/>
            </a:pPr>
            <a:r>
              <a:t/>
            </a:r>
            <a:endParaRPr b="1" sz="2100">
              <a:solidFill>
                <a:schemeClr val="lt1"/>
              </a:solidFill>
              <a:latin typeface="Montserrat"/>
              <a:ea typeface="Montserrat"/>
              <a:cs typeface="Montserrat"/>
              <a:sym typeface="Montserrat"/>
            </a:endParaRPr>
          </a:p>
        </p:txBody>
      </p:sp>
      <p:pic>
        <p:nvPicPr>
          <p:cNvPr id="308" name="Google Shape;308;p25"/>
          <p:cNvPicPr preferRelativeResize="0"/>
          <p:nvPr/>
        </p:nvPicPr>
        <p:blipFill>
          <a:blip r:embed="rId3">
            <a:alphaModFix/>
          </a:blip>
          <a:stretch>
            <a:fillRect/>
          </a:stretch>
        </p:blipFill>
        <p:spPr>
          <a:xfrm flipH="1">
            <a:off x="1911748" y="2105324"/>
            <a:ext cx="233501" cy="248426"/>
          </a:xfrm>
          <a:prstGeom prst="rect">
            <a:avLst/>
          </a:prstGeom>
          <a:noFill/>
          <a:ln>
            <a:noFill/>
          </a:ln>
        </p:spPr>
      </p:pic>
      <p:pic>
        <p:nvPicPr>
          <p:cNvPr id="309" name="Google Shape;309;p25"/>
          <p:cNvPicPr preferRelativeResize="0"/>
          <p:nvPr/>
        </p:nvPicPr>
        <p:blipFill>
          <a:blip r:embed="rId3">
            <a:alphaModFix/>
          </a:blip>
          <a:stretch>
            <a:fillRect/>
          </a:stretch>
        </p:blipFill>
        <p:spPr>
          <a:xfrm flipH="1">
            <a:off x="1911748" y="2447537"/>
            <a:ext cx="233501" cy="248426"/>
          </a:xfrm>
          <a:prstGeom prst="rect">
            <a:avLst/>
          </a:prstGeom>
          <a:noFill/>
          <a:ln>
            <a:noFill/>
          </a:ln>
        </p:spPr>
      </p:pic>
      <p:pic>
        <p:nvPicPr>
          <p:cNvPr id="310" name="Google Shape;310;p25" title="20240419_094247.jpg"/>
          <p:cNvPicPr preferRelativeResize="0"/>
          <p:nvPr/>
        </p:nvPicPr>
        <p:blipFill rotWithShape="1">
          <a:blip r:embed="rId4">
            <a:alphaModFix/>
          </a:blip>
          <a:srcRect b="-6328" l="0" r="12556" t="33500"/>
          <a:stretch/>
        </p:blipFill>
        <p:spPr>
          <a:xfrm>
            <a:off x="7518575" y="1934625"/>
            <a:ext cx="1422250" cy="2011776"/>
          </a:xfrm>
          <a:prstGeom prst="rect">
            <a:avLst/>
          </a:prstGeom>
          <a:noFill/>
          <a:ln>
            <a:noFill/>
          </a:ln>
        </p:spPr>
      </p:pic>
      <p:pic>
        <p:nvPicPr>
          <p:cNvPr id="311" name="Google Shape;311;p25" title="20240419_091023.jpg"/>
          <p:cNvPicPr preferRelativeResize="0"/>
          <p:nvPr/>
        </p:nvPicPr>
        <p:blipFill>
          <a:blip r:embed="rId5">
            <a:alphaModFix/>
          </a:blip>
          <a:stretch>
            <a:fillRect/>
          </a:stretch>
        </p:blipFill>
        <p:spPr>
          <a:xfrm>
            <a:off x="1740350" y="3473996"/>
            <a:ext cx="5663299" cy="1541755"/>
          </a:xfrm>
          <a:prstGeom prst="rect">
            <a:avLst/>
          </a:prstGeom>
          <a:noFill/>
          <a:ln>
            <a:noFill/>
          </a:ln>
        </p:spPr>
      </p:pic>
      <p:pic>
        <p:nvPicPr>
          <p:cNvPr id="312" name="Google Shape;312;p25" title="IMG_0218.HEIC"/>
          <p:cNvPicPr preferRelativeResize="0"/>
          <p:nvPr/>
        </p:nvPicPr>
        <p:blipFill rotWithShape="1">
          <a:blip r:embed="rId6">
            <a:alphaModFix/>
          </a:blip>
          <a:srcRect b="27770" l="19409" r="17737" t="22174"/>
          <a:stretch/>
        </p:blipFill>
        <p:spPr>
          <a:xfrm>
            <a:off x="7356875" y="183775"/>
            <a:ext cx="1471500" cy="1055949"/>
          </a:xfrm>
          <a:prstGeom prst="rect">
            <a:avLst/>
          </a:prstGeom>
          <a:noFill/>
          <a:ln>
            <a:noFill/>
          </a:ln>
        </p:spPr>
      </p:pic>
      <p:sp>
        <p:nvSpPr>
          <p:cNvPr id="313" name="Google Shape;313;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med">
        <p14:prism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446EBB"/>
      </a:dk1>
      <a:lt1>
        <a:srgbClr val="FFFFFF"/>
      </a:lt1>
      <a:dk2>
        <a:srgbClr val="D9D9D9"/>
      </a:dk2>
      <a:lt2>
        <a:srgbClr val="9FC5E8"/>
      </a:lt2>
      <a:accent1>
        <a:srgbClr val="256FAF"/>
      </a:accent1>
      <a:accent2>
        <a:srgbClr val="FF9900"/>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